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6" r:id="rId2"/>
    <p:sldMasterId id="2147483688" r:id="rId3"/>
    <p:sldMasterId id="2147483693" r:id="rId4"/>
  </p:sldMasterIdLst>
  <p:notesMasterIdLst>
    <p:notesMasterId r:id="rId28"/>
  </p:notesMasterIdLst>
  <p:handoutMasterIdLst>
    <p:handoutMasterId r:id="rId29"/>
  </p:handoutMasterIdLst>
  <p:sldIdLst>
    <p:sldId id="804" r:id="rId5"/>
    <p:sldId id="805" r:id="rId6"/>
    <p:sldId id="807" r:id="rId7"/>
    <p:sldId id="811" r:id="rId8"/>
    <p:sldId id="812" r:id="rId9"/>
    <p:sldId id="826" r:id="rId10"/>
    <p:sldId id="821" r:id="rId11"/>
    <p:sldId id="813" r:id="rId12"/>
    <p:sldId id="746" r:id="rId13"/>
    <p:sldId id="827" r:id="rId14"/>
    <p:sldId id="765" r:id="rId15"/>
    <p:sldId id="766" r:id="rId16"/>
    <p:sldId id="815" r:id="rId17"/>
    <p:sldId id="829" r:id="rId18"/>
    <p:sldId id="816" r:id="rId19"/>
    <p:sldId id="828" r:id="rId20"/>
    <p:sldId id="817" r:id="rId21"/>
    <p:sldId id="825" r:id="rId22"/>
    <p:sldId id="818" r:id="rId23"/>
    <p:sldId id="785" r:id="rId24"/>
    <p:sldId id="808" r:id="rId25"/>
    <p:sldId id="809" r:id="rId26"/>
    <p:sldId id="810" r:id="rId27"/>
  </p:sldIdLst>
  <p:sldSz cx="9144000" cy="5143500" type="screen16x9"/>
  <p:notesSz cx="6858000" cy="9144000"/>
  <p:defaultTextStyle>
    <a:defPPr>
      <a:defRPr lang="en-US"/>
    </a:defPPr>
    <a:lvl1pPr marL="0" algn="l" defTabSz="457171" rtl="0" eaLnBrk="1" latinLnBrk="0" hangingPunct="1">
      <a:defRPr sz="1800" kern="1200">
        <a:solidFill>
          <a:schemeClr val="tx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1" algn="l" defTabSz="457171" rtl="0" eaLnBrk="1" latinLnBrk="0" hangingPunct="1">
      <a:defRPr sz="1800" kern="1200">
        <a:solidFill>
          <a:schemeClr val="tx1"/>
        </a:solidFill>
        <a:latin typeface="+mn-lt"/>
        <a:ea typeface="+mn-ea"/>
        <a:cs typeface="+mn-cs"/>
      </a:defRPr>
    </a:lvl3pPr>
    <a:lvl4pPr marL="1371512"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4"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6" algn="l" defTabSz="45717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7">
          <p15:clr>
            <a:srgbClr val="A4A3A4"/>
          </p15:clr>
        </p15:guide>
        <p15:guide id="2" pos="3525">
          <p15:clr>
            <a:srgbClr val="A4A3A4"/>
          </p15:clr>
        </p15:guide>
        <p15:guide id="3" orient="horz" pos="2149">
          <p15:clr>
            <a:srgbClr val="A4A3A4"/>
          </p15:clr>
        </p15:guide>
        <p15:guide id="4" pos="28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A114"/>
    <a:srgbClr val="FFAC00"/>
    <a:srgbClr val="595959"/>
    <a:srgbClr val="000000"/>
    <a:srgbClr val="6011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8"/>
    <p:restoredTop sz="95618" autoAdjust="0"/>
  </p:normalViewPr>
  <p:slideViewPr>
    <p:cSldViewPr snapToGrid="0" snapToObjects="1">
      <p:cViewPr varScale="1">
        <p:scale>
          <a:sx n="155" d="100"/>
          <a:sy n="155" d="100"/>
        </p:scale>
        <p:origin x="192" y="384"/>
      </p:cViewPr>
      <p:guideLst>
        <p:guide orient="horz" pos="1607"/>
        <p:guide pos="3525"/>
        <p:guide orient="horz" pos="2149"/>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1" d="100"/>
          <a:sy n="91" d="100"/>
        </p:scale>
        <p:origin x="-256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692A7-7B70-DE45-963E-4EA6EB48B4DE}" type="datetimeFigureOut">
              <a:rPr lang="en-US" smtClean="0"/>
              <a:t>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E30F-22B5-D042-B15E-1135868C5CE3}" type="slidenum">
              <a:rPr lang="en-US" smtClean="0"/>
              <a:t>‹#›</a:t>
            </a:fld>
            <a:endParaRPr lang="en-US" dirty="0"/>
          </a:p>
        </p:txBody>
      </p:sp>
    </p:spTree>
    <p:extLst>
      <p:ext uri="{BB962C8B-B14F-4D97-AF65-F5344CB8AC3E}">
        <p14:creationId xmlns:p14="http://schemas.microsoft.com/office/powerpoint/2010/main" val="4077418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507585-EFAB-D94B-B74D-B4DFB0B301DE}" type="datetimeFigureOut">
              <a:rPr lang="en-US" smtClean="0"/>
              <a:t>9/20/17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2745D-7973-D24D-9D58-5DE7C2F97E41}" type="slidenum">
              <a:rPr lang="en-US" smtClean="0"/>
              <a:t>‹#›</a:t>
            </a:fld>
            <a:endParaRPr lang="en-US" dirty="0"/>
          </a:p>
        </p:txBody>
      </p:sp>
    </p:spTree>
    <p:extLst>
      <p:ext uri="{BB962C8B-B14F-4D97-AF65-F5344CB8AC3E}">
        <p14:creationId xmlns:p14="http://schemas.microsoft.com/office/powerpoint/2010/main" val="2444225073"/>
      </p:ext>
    </p:extLst>
  </p:cSld>
  <p:clrMap bg1="lt1" tx1="dk1" bg2="lt2" tx2="dk2" accent1="accent1" accent2="accent2" accent3="accent3" accent4="accent4" accent5="accent5" accent6="accent6" hlink="hlink" folHlink="folHlink"/>
  <p:hf hdr="0" ftr="0" dt="0"/>
  <p:notesStyle>
    <a:lvl1pPr marL="0" algn="l" defTabSz="457171" rtl="0" eaLnBrk="1" latinLnBrk="0" hangingPunct="1">
      <a:defRPr sz="1200" kern="1200">
        <a:solidFill>
          <a:schemeClr val="tx1"/>
        </a:solidFill>
        <a:latin typeface="+mn-lt"/>
        <a:ea typeface="+mn-ea"/>
        <a:cs typeface="+mn-cs"/>
      </a:defRPr>
    </a:lvl1pPr>
    <a:lvl2pPr marL="457171" algn="l" defTabSz="457171" rtl="0" eaLnBrk="1" latinLnBrk="0" hangingPunct="1">
      <a:defRPr sz="1200" kern="1200">
        <a:solidFill>
          <a:schemeClr val="tx1"/>
        </a:solidFill>
        <a:latin typeface="+mn-lt"/>
        <a:ea typeface="+mn-ea"/>
        <a:cs typeface="+mn-cs"/>
      </a:defRPr>
    </a:lvl2pPr>
    <a:lvl3pPr marL="914341" algn="l" defTabSz="457171" rtl="0" eaLnBrk="1" latinLnBrk="0" hangingPunct="1">
      <a:defRPr sz="1200" kern="1200">
        <a:solidFill>
          <a:schemeClr val="tx1"/>
        </a:solidFill>
        <a:latin typeface="+mn-lt"/>
        <a:ea typeface="+mn-ea"/>
        <a:cs typeface="+mn-cs"/>
      </a:defRPr>
    </a:lvl3pPr>
    <a:lvl4pPr marL="1371512" algn="l" defTabSz="457171" rtl="0" eaLnBrk="1" latinLnBrk="0" hangingPunct="1">
      <a:defRPr sz="1200" kern="1200">
        <a:solidFill>
          <a:schemeClr val="tx1"/>
        </a:solidFill>
        <a:latin typeface="+mn-lt"/>
        <a:ea typeface="+mn-ea"/>
        <a:cs typeface="+mn-cs"/>
      </a:defRPr>
    </a:lvl4pPr>
    <a:lvl5pPr marL="1828683" algn="l" defTabSz="457171" rtl="0" eaLnBrk="1" latinLnBrk="0" hangingPunct="1">
      <a:defRPr sz="1200" kern="1200">
        <a:solidFill>
          <a:schemeClr val="tx1"/>
        </a:solidFill>
        <a:latin typeface="+mn-lt"/>
        <a:ea typeface="+mn-ea"/>
        <a:cs typeface="+mn-cs"/>
      </a:defRPr>
    </a:lvl5pPr>
    <a:lvl6pPr marL="2285854" algn="l" defTabSz="457171" rtl="0" eaLnBrk="1" latinLnBrk="0" hangingPunct="1">
      <a:defRPr sz="1200" kern="1200">
        <a:solidFill>
          <a:schemeClr val="tx1"/>
        </a:solidFill>
        <a:latin typeface="+mn-lt"/>
        <a:ea typeface="+mn-ea"/>
        <a:cs typeface="+mn-cs"/>
      </a:defRPr>
    </a:lvl6pPr>
    <a:lvl7pPr marL="2743024" algn="l" defTabSz="457171" rtl="0" eaLnBrk="1" latinLnBrk="0" hangingPunct="1">
      <a:defRPr sz="1200" kern="1200">
        <a:solidFill>
          <a:schemeClr val="tx1"/>
        </a:solidFill>
        <a:latin typeface="+mn-lt"/>
        <a:ea typeface="+mn-ea"/>
        <a:cs typeface="+mn-cs"/>
      </a:defRPr>
    </a:lvl7pPr>
    <a:lvl8pPr marL="3200195" algn="l" defTabSz="457171" rtl="0" eaLnBrk="1" latinLnBrk="0" hangingPunct="1">
      <a:defRPr sz="1200" kern="1200">
        <a:solidFill>
          <a:schemeClr val="tx1"/>
        </a:solidFill>
        <a:latin typeface="+mn-lt"/>
        <a:ea typeface="+mn-ea"/>
        <a:cs typeface="+mn-cs"/>
      </a:defRPr>
    </a:lvl8pPr>
    <a:lvl9pPr marL="3657366" algn="l" defTabSz="4571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p>
        </p:txBody>
      </p:sp>
      <p:sp>
        <p:nvSpPr>
          <p:cNvPr id="819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2CF6E5B-2D18-CC4B-9391-4932AB428A6A}" type="slidenum">
              <a:rPr lang="en-US" altLang="x-none">
                <a:latin typeface="Calibri" charset="0"/>
              </a:rPr>
              <a:pPr eaLnBrk="1" hangingPunct="1"/>
              <a:t>1</a:t>
            </a:fld>
            <a:endParaRPr lang="en-US" altLang="x-none">
              <a:latin typeface="Calibri" charset="0"/>
            </a:endParaRPr>
          </a:p>
        </p:txBody>
      </p:sp>
    </p:spTree>
    <p:extLst>
      <p:ext uri="{BB962C8B-B14F-4D97-AF65-F5344CB8AC3E}">
        <p14:creationId xmlns:p14="http://schemas.microsoft.com/office/powerpoint/2010/main" val="183095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336550" y="579438"/>
            <a:ext cx="6194425"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p>
        </p:txBody>
      </p:sp>
      <p:sp>
        <p:nvSpPr>
          <p:cNvPr id="1065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2B19718-6488-414E-A1DA-76FAA2487AE7}" type="slidenum">
              <a:rPr lang="en-US" altLang="x-none">
                <a:solidFill>
                  <a:srgbClr val="4D4F53"/>
                </a:solidFill>
              </a:rPr>
              <a:pPr eaLnBrk="1" hangingPunct="1"/>
              <a:t>3</a:t>
            </a:fld>
            <a:endParaRPr lang="en-US" altLang="x-none">
              <a:solidFill>
                <a:srgbClr val="4D4F53"/>
              </a:solidFill>
            </a:endParaRPr>
          </a:p>
        </p:txBody>
      </p:sp>
    </p:spTree>
    <p:extLst>
      <p:ext uri="{BB962C8B-B14F-4D97-AF65-F5344CB8AC3E}">
        <p14:creationId xmlns:p14="http://schemas.microsoft.com/office/powerpoint/2010/main" val="131070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946550" y="4460130"/>
            <a:ext cx="5209376" cy="4224511"/>
          </a:xfrm>
          <a:prstGeom prst="rect">
            <a:avLst/>
          </a:prstGeom>
        </p:spPr>
        <p:txBody>
          <a:bodyPr lIns="90876" tIns="90876" rIns="90876" bIns="90876" anchor="t" anchorCtr="0">
            <a:noAutofit/>
          </a:bodyPr>
          <a:lstStyle/>
          <a:p>
            <a:endParaRPr/>
          </a:p>
        </p:txBody>
      </p:sp>
      <p:sp>
        <p:nvSpPr>
          <p:cNvPr id="706" name="Shape 706"/>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7068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txBox="1">
            <a:spLocks noGrp="1" noChangeArrowheads="1"/>
          </p:cNvSpPr>
          <p:nvPr/>
        </p:nvSpPr>
        <p:spPr bwMode="auto">
          <a:xfrm>
            <a:off x="4023092" y="8917422"/>
            <a:ext cx="3077739" cy="469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lnSpc>
                <a:spcPct val="107000"/>
              </a:lnSpc>
              <a:spcBef>
                <a:spcPct val="0"/>
              </a:spcBef>
              <a:spcAft>
                <a:spcPct val="0"/>
              </a:spcAft>
              <a:defRPr sz="1400">
                <a:solidFill>
                  <a:schemeClr val="tx1"/>
                </a:solidFill>
                <a:latin typeface="Verdana" pitchFamily="34" charset="0"/>
              </a:defRPr>
            </a:lvl6pPr>
            <a:lvl7pPr marL="2971800" indent="-228600" eaLnBrk="0" fontAlgn="base" hangingPunct="0">
              <a:lnSpc>
                <a:spcPct val="107000"/>
              </a:lnSpc>
              <a:spcBef>
                <a:spcPct val="0"/>
              </a:spcBef>
              <a:spcAft>
                <a:spcPct val="0"/>
              </a:spcAft>
              <a:defRPr sz="1400">
                <a:solidFill>
                  <a:schemeClr val="tx1"/>
                </a:solidFill>
                <a:latin typeface="Verdana" pitchFamily="34" charset="0"/>
              </a:defRPr>
            </a:lvl7pPr>
            <a:lvl8pPr marL="3429000" indent="-228600" eaLnBrk="0" fontAlgn="base" hangingPunct="0">
              <a:lnSpc>
                <a:spcPct val="107000"/>
              </a:lnSpc>
              <a:spcBef>
                <a:spcPct val="0"/>
              </a:spcBef>
              <a:spcAft>
                <a:spcPct val="0"/>
              </a:spcAft>
              <a:defRPr sz="1400">
                <a:solidFill>
                  <a:schemeClr val="tx1"/>
                </a:solidFill>
                <a:latin typeface="Verdana" pitchFamily="34" charset="0"/>
              </a:defRPr>
            </a:lvl8pPr>
            <a:lvl9pPr marL="3886200" indent="-228600" eaLnBrk="0" fontAlgn="base" hangingPunct="0">
              <a:lnSpc>
                <a:spcPct val="107000"/>
              </a:lnSpc>
              <a:spcBef>
                <a:spcPct val="0"/>
              </a:spcBef>
              <a:spcAft>
                <a:spcPct val="0"/>
              </a:spcAft>
              <a:defRPr sz="1400">
                <a:solidFill>
                  <a:schemeClr val="tx1"/>
                </a:solidFill>
                <a:latin typeface="Verdana" pitchFamily="34" charset="0"/>
              </a:defRPr>
            </a:lvl9pPr>
          </a:lstStyle>
          <a:p>
            <a:pPr algn="r" defTabSz="942289" eaLnBrk="1" fontAlgn="base" hangingPunct="1">
              <a:spcBef>
                <a:spcPct val="0"/>
              </a:spcBef>
              <a:spcAft>
                <a:spcPct val="0"/>
              </a:spcAft>
            </a:pPr>
            <a:fld id="{92D71B60-FAD8-4FD5-A142-C419D46F024B}" type="slidenum">
              <a:rPr lang="en-GB" sz="1200">
                <a:solidFill>
                  <a:srgbClr val="000000"/>
                </a:solidFill>
                <a:ea typeface="Arial"/>
                <a:cs typeface="Arial"/>
                <a:sym typeface="Arial"/>
              </a:rPr>
              <a:pPr algn="r" defTabSz="942289" eaLnBrk="1" fontAlgn="base" hangingPunct="1">
                <a:spcBef>
                  <a:spcPct val="0"/>
                </a:spcBef>
                <a:spcAft>
                  <a:spcPct val="0"/>
                </a:spcAft>
              </a:pPr>
              <a:t>7</a:t>
            </a:fld>
            <a:endParaRPr lang="en-GB" sz="1200" dirty="0">
              <a:solidFill>
                <a:srgbClr val="000000"/>
              </a:solidFill>
              <a:ea typeface="Arial"/>
              <a:cs typeface="Arial"/>
              <a:sym typeface="Arial"/>
            </a:endParaRPr>
          </a:p>
        </p:txBody>
      </p:sp>
      <p:sp>
        <p:nvSpPr>
          <p:cNvPr id="9220" name="Rectangle 2"/>
          <p:cNvSpPr>
            <a:spLocks noGrp="1" noRot="1" noChangeAspect="1" noChangeArrowheads="1" noTextEdit="1"/>
          </p:cNvSpPr>
          <p:nvPr>
            <p:ph type="sldImg"/>
          </p:nvPr>
        </p:nvSpPr>
        <p:spPr>
          <a:xfrm>
            <a:off x="423863" y="704850"/>
            <a:ext cx="6254750" cy="3519488"/>
          </a:xfrm>
          <a:ln/>
        </p:spPr>
      </p:sp>
      <p:sp>
        <p:nvSpPr>
          <p:cNvPr id="922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buFontTx/>
              <a:buChar char="•"/>
            </a:pPr>
            <a:r>
              <a:rPr lang="en-GB" b="1" dirty="0"/>
              <a:t>There are a number of key strategic questions that lead us in to our emotional values:</a:t>
            </a:r>
          </a:p>
          <a:p>
            <a:pPr eaLnBrk="1" hangingPunct="1">
              <a:lnSpc>
                <a:spcPct val="90000"/>
              </a:lnSpc>
              <a:buFontTx/>
              <a:buChar char="•"/>
            </a:pPr>
            <a:r>
              <a:rPr lang="en-GB" b="1" dirty="0"/>
              <a:t>	What is the customer experience we would like to deliver?</a:t>
            </a:r>
          </a:p>
          <a:p>
            <a:pPr eaLnBrk="1" hangingPunct="1">
              <a:lnSpc>
                <a:spcPct val="90000"/>
              </a:lnSpc>
              <a:buFontTx/>
              <a:buChar char="•"/>
            </a:pPr>
            <a:r>
              <a:rPr lang="en-GB" b="1" dirty="0"/>
              <a:t>	What are the </a:t>
            </a:r>
            <a:r>
              <a:rPr lang="en-GB" b="1" dirty="0">
                <a:solidFill>
                  <a:srgbClr val="05BEFF"/>
                </a:solidFill>
              </a:rPr>
              <a:t>emotions</a:t>
            </a:r>
            <a:r>
              <a:rPr lang="en-GB" b="1" dirty="0"/>
              <a:t> we want to evoke?</a:t>
            </a:r>
          </a:p>
          <a:p>
            <a:pPr eaLnBrk="1" hangingPunct="1">
              <a:lnSpc>
                <a:spcPct val="90000"/>
              </a:lnSpc>
              <a:buFontTx/>
              <a:buChar char="•"/>
            </a:pPr>
            <a:r>
              <a:rPr lang="en-GB" b="1" dirty="0">
                <a:solidFill>
                  <a:srgbClr val="05BEFF"/>
                </a:solidFill>
              </a:rPr>
              <a:t>	</a:t>
            </a:r>
            <a:r>
              <a:rPr lang="en-GB" b="1" dirty="0"/>
              <a:t>What do our customers </a:t>
            </a:r>
            <a:r>
              <a:rPr lang="en-GB" b="1" dirty="0">
                <a:solidFill>
                  <a:srgbClr val="05BEFF"/>
                </a:solidFill>
              </a:rPr>
              <a:t>really</a:t>
            </a:r>
            <a:r>
              <a:rPr lang="en-GB" b="1" dirty="0"/>
              <a:t> want?</a:t>
            </a:r>
          </a:p>
          <a:p>
            <a:pPr eaLnBrk="1" hangingPunct="1">
              <a:lnSpc>
                <a:spcPct val="90000"/>
              </a:lnSpc>
              <a:buFontTx/>
              <a:buChar char="•"/>
            </a:pPr>
            <a:r>
              <a:rPr lang="en-GB" b="1" dirty="0"/>
              <a:t>	How can we deliver a </a:t>
            </a:r>
            <a:r>
              <a:rPr lang="en-GB" b="1" i="1" dirty="0">
                <a:solidFill>
                  <a:srgbClr val="05BEFF"/>
                </a:solidFill>
              </a:rPr>
              <a:t>deliberate</a:t>
            </a:r>
            <a:r>
              <a:rPr lang="en-GB" b="1" i="1" dirty="0"/>
              <a:t> </a:t>
            </a:r>
            <a:r>
              <a:rPr lang="en-GB" b="1" dirty="0"/>
              <a:t>customer experience?</a:t>
            </a:r>
          </a:p>
          <a:p>
            <a:pPr eaLnBrk="1" hangingPunct="1">
              <a:lnSpc>
                <a:spcPct val="90000"/>
              </a:lnSpc>
              <a:buFontTx/>
              <a:buChar char="•"/>
            </a:pPr>
            <a:r>
              <a:rPr lang="en-GB" b="1" dirty="0"/>
              <a:t>As a guideline for the organization to answer these questions, </a:t>
            </a:r>
            <a:r>
              <a:rPr lang="en-US" b="1" dirty="0"/>
              <a:t>LMB stated that the goal for Maersk Line is to provide a customer experience that makes customers feel Pleased, Cared For, and Trust. </a:t>
            </a:r>
          </a:p>
          <a:p>
            <a:pPr eaLnBrk="1" hangingPunct="1">
              <a:lnSpc>
                <a:spcPct val="90000"/>
              </a:lnSpc>
              <a:buFontTx/>
              <a:buChar char="•"/>
            </a:pPr>
            <a:r>
              <a:rPr lang="en-US" b="1" dirty="0"/>
              <a:t>This is called </a:t>
            </a:r>
            <a:r>
              <a:rPr lang="en-GB" b="1" dirty="0"/>
              <a:t>Maersk’s Customer Experience Statement</a:t>
            </a:r>
            <a:r>
              <a:rPr lang="en-US" b="1" dirty="0"/>
              <a:t>. </a:t>
            </a:r>
            <a:r>
              <a:rPr lang="en-GB" b="1" dirty="0"/>
              <a:t>These three emotional values describe what we want our customers to experience when being in contact with us. This is Our Goal for Every Customer Experience.</a:t>
            </a:r>
          </a:p>
          <a:p>
            <a:pPr eaLnBrk="1" hangingPunct="1">
              <a:lnSpc>
                <a:spcPct val="90000"/>
              </a:lnSpc>
              <a:buFontTx/>
              <a:buChar char="•"/>
            </a:pPr>
            <a:r>
              <a:rPr lang="en-GB" b="1" dirty="0"/>
              <a:t>Implementing these goals in an organization of Maersk’s size, requires a lot of commitment and focus. This is why we have decided upon an implementation plan driven by Customer Experience Ambassadors in each local site.</a:t>
            </a:r>
          </a:p>
        </p:txBody>
      </p:sp>
    </p:spTree>
    <p:extLst>
      <p:ext uri="{BB962C8B-B14F-4D97-AF65-F5344CB8AC3E}">
        <p14:creationId xmlns:p14="http://schemas.microsoft.com/office/powerpoint/2010/main" val="92395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uFillTx/>
            </a:endParaRPr>
          </a:p>
        </p:txBody>
      </p:sp>
      <p:sp>
        <p:nvSpPr>
          <p:cNvPr id="4" name="Slide Number Placeholder 3"/>
          <p:cNvSpPr>
            <a:spLocks noGrp="1"/>
          </p:cNvSpPr>
          <p:nvPr>
            <p:ph type="sldNum" sz="quarter" idx="10"/>
          </p:nvPr>
        </p:nvSpPr>
        <p:spPr/>
        <p:txBody>
          <a:bodyPr/>
          <a:lstStyle/>
          <a:p>
            <a:pPr>
              <a:defRPr>
                <a:uFillTx/>
              </a:defRPr>
            </a:pPr>
            <a:fld id="{3656ABD6-9A2F-4EAA-8FA4-355DB8085362}" type="slidenum">
              <a:rPr lang="es-ES_tradnl" smtClean="0">
                <a:solidFill>
                  <a:srgbClr val="000000"/>
                </a:solidFill>
                <a:uFillTx/>
              </a:rPr>
              <a:pPr>
                <a:defRPr>
                  <a:uFillTx/>
                </a:defRPr>
              </a:pPr>
              <a:t>9</a:t>
            </a:fld>
            <a:endParaRPr lang="es-ES_tradnl" dirty="0">
              <a:solidFill>
                <a:srgbClr val="000000"/>
              </a:solidFill>
              <a:uFillTx/>
            </a:endParaRPr>
          </a:p>
        </p:txBody>
      </p:sp>
      <p:sp>
        <p:nvSpPr>
          <p:cNvPr id="5" name="Footer Placeholder 4"/>
          <p:cNvSpPr>
            <a:spLocks noGrp="1"/>
          </p:cNvSpPr>
          <p:nvPr>
            <p:ph type="ftr" sz="quarter" idx="11"/>
          </p:nvPr>
        </p:nvSpPr>
        <p:spPr/>
        <p:txBody>
          <a:bodyPr/>
          <a:lstStyle/>
          <a:p>
            <a:pPr>
              <a:defRPr>
                <a:uFillTx/>
              </a:defRPr>
            </a:pPr>
            <a:r>
              <a:rPr lang="en-GB" dirty="0" smtClean="0">
                <a:solidFill>
                  <a:srgbClr val="000000"/>
                </a:solidFill>
                <a:uFillTx/>
              </a:rPr>
              <a:t>Beyond Philosophy © All rights reserved. 2001-2014</a:t>
            </a:r>
            <a:endParaRPr lang="es-ES_tradnl" dirty="0">
              <a:solidFill>
                <a:srgbClr val="000000"/>
              </a:solidFill>
              <a:uFillTx/>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uFillTx/>
            </a:endParaRPr>
          </a:p>
        </p:txBody>
      </p:sp>
      <p:sp>
        <p:nvSpPr>
          <p:cNvPr id="4" name="Slide Number Placeholder 3"/>
          <p:cNvSpPr>
            <a:spLocks noGrp="1"/>
          </p:cNvSpPr>
          <p:nvPr>
            <p:ph type="sldNum" sz="quarter" idx="10"/>
          </p:nvPr>
        </p:nvSpPr>
        <p:spPr/>
        <p:txBody>
          <a:bodyPr/>
          <a:lstStyle/>
          <a:p>
            <a:pPr>
              <a:defRPr>
                <a:uFillTx/>
              </a:defRPr>
            </a:pPr>
            <a:fld id="{B19740BA-F23F-4494-B361-BA150D2A954C}" type="slidenum">
              <a:rPr lang="en-US" smtClean="0">
                <a:solidFill>
                  <a:srgbClr val="000000"/>
                </a:solidFill>
                <a:uFillTx/>
              </a:rPr>
              <a:pPr>
                <a:defRPr>
                  <a:uFillTx/>
                </a:defRPr>
              </a:pPr>
              <a:t>11</a:t>
            </a:fld>
            <a:endParaRPr lang="en-US">
              <a:solidFill>
                <a:srgbClr val="000000"/>
              </a:solidFill>
              <a:uFillTx/>
            </a:endParaRPr>
          </a:p>
        </p:txBody>
      </p:sp>
      <p:sp>
        <p:nvSpPr>
          <p:cNvPr id="5" name="Footer Placeholder 4"/>
          <p:cNvSpPr>
            <a:spLocks noGrp="1"/>
          </p:cNvSpPr>
          <p:nvPr>
            <p:ph type="ftr" sz="quarter" idx="11"/>
          </p:nvPr>
        </p:nvSpPr>
        <p:spPr/>
        <p:txBody>
          <a:bodyPr/>
          <a:lstStyle/>
          <a:p>
            <a:pPr>
              <a:defRPr>
                <a:uFillTx/>
              </a:defRPr>
            </a:pPr>
            <a:r>
              <a:rPr lang="en-GB" dirty="0" smtClean="0">
                <a:solidFill>
                  <a:srgbClr val="000000"/>
                </a:solidFill>
                <a:uFillTx/>
              </a:rPr>
              <a:t>Beyond Philosophy © All rights reserved. 2001-2014</a:t>
            </a:r>
            <a:endParaRPr lang="es-ES_tradnl" dirty="0">
              <a:solidFill>
                <a:srgbClr val="000000"/>
              </a:solidFill>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uFillTx/>
            </a:endParaRPr>
          </a:p>
        </p:txBody>
      </p:sp>
      <p:sp>
        <p:nvSpPr>
          <p:cNvPr id="4" name="Slide Number Placeholder 3"/>
          <p:cNvSpPr>
            <a:spLocks noGrp="1"/>
          </p:cNvSpPr>
          <p:nvPr>
            <p:ph type="sldNum" sz="quarter" idx="10"/>
          </p:nvPr>
        </p:nvSpPr>
        <p:spPr/>
        <p:txBody>
          <a:bodyPr/>
          <a:lstStyle/>
          <a:p>
            <a:pPr>
              <a:defRPr>
                <a:uFillTx/>
              </a:defRPr>
            </a:pPr>
            <a:fld id="{839944BE-C659-46DF-B50D-A7BEAAC8A920}" type="slidenum">
              <a:rPr lang="es-ES_tradnl" smtClean="0">
                <a:uFillTx/>
              </a:rPr>
              <a:pPr>
                <a:defRPr>
                  <a:uFillTx/>
                </a:defRPr>
              </a:pPr>
              <a:t>12</a:t>
            </a:fld>
            <a:endParaRPr lang="es-ES_tradnl" dirty="0">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uFillTx/>
            </a:endParaRPr>
          </a:p>
        </p:txBody>
      </p:sp>
      <p:sp>
        <p:nvSpPr>
          <p:cNvPr id="4" name="Slide Number Placeholder 3"/>
          <p:cNvSpPr>
            <a:spLocks noGrp="1"/>
          </p:cNvSpPr>
          <p:nvPr>
            <p:ph type="sldNum" sz="quarter" idx="10"/>
          </p:nvPr>
        </p:nvSpPr>
        <p:spPr/>
        <p:txBody>
          <a:bodyPr/>
          <a:lstStyle/>
          <a:p>
            <a:pPr>
              <a:defRPr>
                <a:uFillTx/>
              </a:defRPr>
            </a:pPr>
            <a:fld id="{3656ABD6-9A2F-4EAA-8FA4-355DB8085362}" type="slidenum">
              <a:rPr lang="es-ES_tradnl" smtClean="0">
                <a:solidFill>
                  <a:srgbClr val="000000"/>
                </a:solidFill>
                <a:uFillTx/>
              </a:rPr>
              <a:pPr>
                <a:defRPr>
                  <a:uFillTx/>
                </a:defRPr>
              </a:pPr>
              <a:t>20</a:t>
            </a:fld>
            <a:endParaRPr lang="es-ES_tradnl">
              <a:solidFill>
                <a:srgbClr val="000000"/>
              </a:solidFill>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336550" y="579438"/>
            <a:ext cx="6194425"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p>
        </p:txBody>
      </p:sp>
      <p:sp>
        <p:nvSpPr>
          <p:cNvPr id="1065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2B19718-6488-414E-A1DA-76FAA2487AE7}" type="slidenum">
              <a:rPr lang="en-US" altLang="x-none">
                <a:solidFill>
                  <a:srgbClr val="4D4F53"/>
                </a:solidFill>
              </a:rPr>
              <a:pPr eaLnBrk="1" hangingPunct="1"/>
              <a:t>21</a:t>
            </a:fld>
            <a:endParaRPr lang="en-US" altLang="x-none">
              <a:solidFill>
                <a:srgbClr val="4D4F53"/>
              </a:solidFill>
            </a:endParaRPr>
          </a:p>
        </p:txBody>
      </p:sp>
    </p:spTree>
    <p:extLst>
      <p:ext uri="{BB962C8B-B14F-4D97-AF65-F5344CB8AC3E}">
        <p14:creationId xmlns:p14="http://schemas.microsoft.com/office/powerpoint/2010/main" val="68625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3282 Corporate Deck Bckgd Cover 16-9.t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22"/>
            <a:ext cx="7772400" cy="1102519"/>
          </a:xfrm>
        </p:spPr>
        <p:txBody>
          <a:bodyPr>
            <a:normAutofit/>
          </a:bodyPr>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914650"/>
            <a:ext cx="7772400" cy="131445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1" indent="0" algn="ctr">
              <a:buNone/>
              <a:defRPr>
                <a:solidFill>
                  <a:schemeClr val="tx1">
                    <a:tint val="75000"/>
                  </a:schemeClr>
                </a:solidFill>
              </a:defRPr>
            </a:lvl3pPr>
            <a:lvl4pPr marL="1371512" indent="0" algn="ctr">
              <a:buNone/>
              <a:defRPr>
                <a:solidFill>
                  <a:schemeClr val="tx1">
                    <a:tint val="75000"/>
                  </a:schemeClr>
                </a:solidFill>
              </a:defRPr>
            </a:lvl4pPr>
            <a:lvl5pPr marL="1828683" indent="0" algn="ctr">
              <a:buNone/>
              <a:defRPr>
                <a:solidFill>
                  <a:schemeClr val="tx1">
                    <a:tint val="75000"/>
                  </a:schemeClr>
                </a:solidFill>
              </a:defRPr>
            </a:lvl5pPr>
            <a:lvl6pPr marL="2285854" indent="0" algn="ctr">
              <a:buNone/>
              <a:defRPr>
                <a:solidFill>
                  <a:schemeClr val="tx1">
                    <a:tint val="75000"/>
                  </a:schemeClr>
                </a:solidFill>
              </a:defRPr>
            </a:lvl6pPr>
            <a:lvl7pPr marL="2743024" indent="0" algn="ctr">
              <a:buNone/>
              <a:defRPr>
                <a:solidFill>
                  <a:schemeClr val="tx1">
                    <a:tint val="75000"/>
                  </a:schemeClr>
                </a:solidFill>
              </a:defRPr>
            </a:lvl7pPr>
            <a:lvl8pPr marL="3200195" indent="0" algn="ctr">
              <a:buNone/>
              <a:defRPr>
                <a:solidFill>
                  <a:schemeClr val="tx1">
                    <a:tint val="75000"/>
                  </a:schemeClr>
                </a:solidFill>
              </a:defRPr>
            </a:lvl8pPr>
            <a:lvl9pPr marL="3657366" indent="0" algn="ctr">
              <a:buNone/>
              <a:defRPr>
                <a:solidFill>
                  <a:schemeClr val="tx1">
                    <a:tint val="75000"/>
                  </a:schemeClr>
                </a:solidFill>
              </a:defRPr>
            </a:lvl9pPr>
          </a:lstStyle>
          <a:p>
            <a:r>
              <a:rPr lang="en-US" smtClean="0"/>
              <a:t>Click to edit Master subtitle style</a:t>
            </a:r>
            <a:endParaRPr lang="en-US"/>
          </a:p>
        </p:txBody>
      </p:sp>
      <p:sp>
        <p:nvSpPr>
          <p:cNvPr id="7" name="Shape 457"/>
          <p:cNvSpPr txBox="1">
            <a:spLocks noGrp="1"/>
          </p:cNvSpPr>
          <p:nvPr userDrawn="1"/>
        </p:nvSpPr>
        <p:spPr>
          <a:xfrm>
            <a:off x="3668" y="4786945"/>
            <a:ext cx="1793384" cy="325835"/>
          </a:xfrm>
          <a:prstGeom prst="rect">
            <a:avLst/>
          </a:prstGeom>
          <a:noFill/>
          <a:ln>
            <a:noFill/>
          </a:ln>
        </p:spPr>
        <p:txBody>
          <a:bodyPr lIns="91419" tIns="45697" rIns="91419" bIns="45697" anchor="t" anchorCtr="0">
            <a:noAutofit/>
          </a:bodyPr>
          <a:lstStyle>
            <a:defPPr marR="0" algn="l" rtl="0">
              <a:lnSpc>
                <a:spcPct val="100000"/>
              </a:lnSpc>
              <a:spcBef>
                <a:spcPts val="0"/>
              </a:spcBef>
              <a:spcAft>
                <a:spcPts val="0"/>
              </a:spcAft>
            </a:defPPr>
            <a:lvl1pPr marL="0" marR="0" indent="0" algn="ctr" rtl="0">
              <a:lnSpc>
                <a:spcPct val="9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rgbClr val="FFFFFF"/>
              </a:buClr>
              <a:buSzPct val="25000"/>
              <a:buFont typeface="Arial"/>
              <a:buNone/>
            </a:pPr>
            <a:r>
              <a:rPr lang="en" sz="700" b="0" i="0" u="none" strike="noStrike" cap="none" baseline="0" dirty="0">
                <a:solidFill>
                  <a:schemeClr val="tx1"/>
                </a:solidFill>
                <a:latin typeface="Arial"/>
                <a:ea typeface="Arial"/>
                <a:cs typeface="Arial"/>
                <a:sym typeface="Arial"/>
              </a:rPr>
              <a:t>Beyond </a:t>
            </a:r>
            <a:r>
              <a:rPr lang="en" sz="700" b="0" i="0" u="none" strike="noStrike" cap="none" baseline="0" dirty="0" smtClean="0">
                <a:solidFill>
                  <a:schemeClr val="tx1"/>
                </a:solidFill>
                <a:latin typeface="Arial"/>
                <a:ea typeface="Arial"/>
                <a:cs typeface="Arial"/>
                <a:sym typeface="Arial"/>
              </a:rPr>
              <a:t>Philosophy</a:t>
            </a:r>
            <a:r>
              <a:rPr lang="en-US" sz="700" b="0" i="0" u="none" strike="noStrike" cap="none" baseline="0" dirty="0" smtClean="0">
                <a:solidFill>
                  <a:schemeClr val="tx1"/>
                </a:solidFill>
                <a:latin typeface="Arial"/>
                <a:ea typeface="Arial"/>
                <a:cs typeface="Arial"/>
                <a:sym typeface="Arial"/>
              </a:rPr>
              <a:t>, LLC</a:t>
            </a:r>
          </a:p>
          <a:p>
            <a:pPr marL="0" marR="0" lvl="0" indent="0" algn="l" rtl="0">
              <a:lnSpc>
                <a:spcPct val="90000"/>
              </a:lnSpc>
              <a:spcBef>
                <a:spcPts val="0"/>
              </a:spcBef>
              <a:spcAft>
                <a:spcPts val="0"/>
              </a:spcAft>
              <a:buClr>
                <a:srgbClr val="FFFFFF"/>
              </a:buClr>
              <a:buSzPct val="25000"/>
              <a:buFont typeface="Arial"/>
              <a:buNone/>
            </a:pPr>
            <a:r>
              <a:rPr lang="en" sz="700" b="0" i="0" u="none" strike="noStrike" cap="none" baseline="0" dirty="0" smtClean="0">
                <a:solidFill>
                  <a:schemeClr val="tx1"/>
                </a:solidFill>
                <a:latin typeface="Arial"/>
                <a:ea typeface="Arial"/>
                <a:cs typeface="Arial"/>
                <a:sym typeface="Arial"/>
              </a:rPr>
              <a:t>© </a:t>
            </a:r>
            <a:r>
              <a:rPr lang="en" sz="700" b="0" i="0" u="none" strike="noStrike" cap="none" baseline="0" dirty="0">
                <a:solidFill>
                  <a:schemeClr val="tx1"/>
                </a:solidFill>
                <a:latin typeface="Arial"/>
                <a:ea typeface="Arial"/>
                <a:cs typeface="Arial"/>
                <a:sym typeface="Arial"/>
              </a:rPr>
              <a:t>All rights reserved. </a:t>
            </a:r>
            <a:r>
              <a:rPr lang="en" sz="700" b="0" i="0" u="none" strike="noStrike" cap="none" baseline="0" dirty="0" smtClean="0">
                <a:solidFill>
                  <a:schemeClr val="tx1"/>
                </a:solidFill>
                <a:latin typeface="Arial"/>
                <a:ea typeface="Arial"/>
                <a:cs typeface="Arial"/>
                <a:sym typeface="Arial"/>
              </a:rPr>
              <a:t>2001-201</a:t>
            </a:r>
            <a:r>
              <a:rPr lang="en-US" sz="700" b="0" i="0" u="none" strike="noStrike" cap="none" baseline="0" dirty="0" smtClean="0">
                <a:solidFill>
                  <a:schemeClr val="tx1"/>
                </a:solidFill>
                <a:latin typeface="Arial"/>
                <a:ea typeface="Arial"/>
                <a:cs typeface="Arial"/>
                <a:sym typeface="Arial"/>
              </a:rPr>
              <a:t>6</a:t>
            </a:r>
          </a:p>
          <a:p>
            <a:pPr marL="0" marR="0" lvl="0" indent="0" algn="l" rtl="0">
              <a:lnSpc>
                <a:spcPct val="90000"/>
              </a:lnSpc>
              <a:spcBef>
                <a:spcPts val="0"/>
              </a:spcBef>
              <a:spcAft>
                <a:spcPts val="0"/>
              </a:spcAft>
              <a:buClr>
                <a:srgbClr val="FFFFFF"/>
              </a:buClr>
              <a:buSzPct val="25000"/>
              <a:buFont typeface="Arial"/>
              <a:buNone/>
            </a:pPr>
            <a:r>
              <a:rPr lang="en-US" sz="800" b="1" i="0" u="none" strike="noStrike" cap="none" baseline="0" dirty="0" smtClean="0">
                <a:solidFill>
                  <a:schemeClr val="tx1"/>
                </a:solidFill>
                <a:latin typeface="Arial"/>
                <a:ea typeface="Arial"/>
                <a:cs typeface="Arial"/>
                <a:sym typeface="Arial"/>
              </a:rPr>
              <a:t>www.BeyondPhilosophy.com</a:t>
            </a:r>
            <a:endParaRPr lang="en" sz="800" b="1" i="0" u="none" strike="noStrike" cap="none" baseline="0"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81890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05200" y="4850607"/>
            <a:ext cx="2133600" cy="273844"/>
          </a:xfrm>
          <a:prstGeom prst="rect">
            <a:avLst/>
          </a:prstGeom>
        </p:spPr>
        <p:txBody>
          <a:bodyPr/>
          <a:lstStyle>
            <a:lvl1pPr>
              <a:defRPr>
                <a:latin typeface="+mj-lt"/>
              </a:defRPr>
            </a:lvl1pPr>
          </a:lstStyle>
          <a:p>
            <a:fld id="{BA0C2AA7-E432-884D-80D7-C016F5F01902}" type="slidenum">
              <a:rPr lang="en-US" smtClean="0"/>
              <a:pPr/>
              <a:t>‹#›</a:t>
            </a:fld>
            <a:endParaRPr lang="en-US" dirty="0"/>
          </a:p>
        </p:txBody>
      </p:sp>
      <p:pic>
        <p:nvPicPr>
          <p:cNvPr id="6" name="Picture 5" descr="3282 Corporate Deck Logo Opaque.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34063" y="1034335"/>
            <a:ext cx="4709936" cy="3737935"/>
          </a:xfrm>
          <a:prstGeom prst="rect">
            <a:avLst/>
          </a:prstGeom>
        </p:spPr>
      </p:pic>
    </p:spTree>
    <p:extLst>
      <p:ext uri="{BB962C8B-B14F-4D97-AF65-F5344CB8AC3E}">
        <p14:creationId xmlns:p14="http://schemas.microsoft.com/office/powerpoint/2010/main" val="391958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1" indent="0">
              <a:buNone/>
              <a:defRPr sz="2800"/>
            </a:lvl2pPr>
            <a:lvl3pPr marL="914341" indent="0">
              <a:buNone/>
              <a:defRPr sz="2400"/>
            </a:lvl3pPr>
            <a:lvl4pPr marL="1371512" indent="0">
              <a:buNone/>
              <a:defRPr sz="2000"/>
            </a:lvl4pPr>
            <a:lvl5pPr marL="1828683" indent="0">
              <a:buNone/>
              <a:defRPr sz="2000"/>
            </a:lvl5pPr>
            <a:lvl6pPr marL="2285854" indent="0">
              <a:buNone/>
              <a:defRPr sz="2000"/>
            </a:lvl6pPr>
            <a:lvl7pPr marL="2743024" indent="0">
              <a:buNone/>
              <a:defRPr sz="2000"/>
            </a:lvl7pPr>
            <a:lvl8pPr marL="3200195" indent="0">
              <a:buNone/>
              <a:defRPr sz="2000"/>
            </a:lvl8pPr>
            <a:lvl9pPr marL="3657366" indent="0">
              <a:buNone/>
              <a:defRPr sz="2000"/>
            </a:lvl9pPr>
          </a:lstStyle>
          <a:p>
            <a:endParaRPr lang="en-US"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171" indent="0">
              <a:buNone/>
              <a:defRPr sz="1200"/>
            </a:lvl2pPr>
            <a:lvl3pPr marL="914341" indent="0">
              <a:buNone/>
              <a:defRPr sz="1000"/>
            </a:lvl3pPr>
            <a:lvl4pPr marL="1371512" indent="0">
              <a:buNone/>
              <a:defRPr sz="900"/>
            </a:lvl4pPr>
            <a:lvl5pPr marL="1828683" indent="0">
              <a:buNone/>
              <a:defRPr sz="900"/>
            </a:lvl5pPr>
            <a:lvl6pPr marL="2285854" indent="0">
              <a:buNone/>
              <a:defRPr sz="900"/>
            </a:lvl6pPr>
            <a:lvl7pPr marL="2743024" indent="0">
              <a:buNone/>
              <a:defRPr sz="900"/>
            </a:lvl7pPr>
            <a:lvl8pPr marL="3200195" indent="0">
              <a:buNone/>
              <a:defRPr sz="900"/>
            </a:lvl8pPr>
            <a:lvl9pPr marL="3657366"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3505200" y="4850607"/>
            <a:ext cx="2133600" cy="273844"/>
          </a:xfrm>
          <a:prstGeom prst="rect">
            <a:avLst/>
          </a:prstGeom>
        </p:spPr>
        <p:txBody>
          <a:bodyPr/>
          <a:lstStyle/>
          <a:p>
            <a:fld id="{BA0C2AA7-E432-884D-80D7-C016F5F01902}" type="slidenum">
              <a:rPr lang="en-US" smtClean="0"/>
              <a:t>‹#›</a:t>
            </a:fld>
            <a:endParaRPr lang="en-US" dirty="0"/>
          </a:p>
        </p:txBody>
      </p:sp>
    </p:spTree>
    <p:extLst>
      <p:ext uri="{BB962C8B-B14F-4D97-AF65-F5344CB8AC3E}">
        <p14:creationId xmlns:p14="http://schemas.microsoft.com/office/powerpoint/2010/main" val="327661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mj-lt"/>
              </a:defRPr>
            </a:lvl1pPr>
          </a:lstStyle>
          <a:p>
            <a:fld id="{5CC47D95-DD5A-4D7B-AD06-B8000B1D8E6D}" type="slidenum">
              <a:rPr lang="en-IN" smtClean="0"/>
              <a:pPr/>
              <a:t>‹#›</a:t>
            </a:fld>
            <a:endParaRPr lang="en-IN"/>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93642"/>
            <a:ext cx="9144000" cy="367731"/>
          </a:xfrm>
          <a:prstGeom prst="rect">
            <a:avLst/>
          </a:prstGeom>
        </p:spPr>
      </p:pic>
      <p:sp>
        <p:nvSpPr>
          <p:cNvPr id="7" name="Date Placeholder 3"/>
          <p:cNvSpPr txBox="1">
            <a:spLocks/>
          </p:cNvSpPr>
          <p:nvPr userDrawn="1"/>
        </p:nvSpPr>
        <p:spPr>
          <a:xfrm>
            <a:off x="161652" y="4823983"/>
            <a:ext cx="2991396" cy="160404"/>
          </a:xfrm>
          <a:prstGeom prst="rect">
            <a:avLst/>
          </a:prstGeom>
        </p:spPr>
        <p:txBody>
          <a:bodyPr lIns="91434" tIns="45717" rIns="91434" bIns="45717"/>
          <a:lstStyle>
            <a:defPPr>
              <a:defRPr lang="en-US"/>
            </a:defPPr>
            <a:lvl1pPr marL="0" algn="l" defTabSz="914400" rtl="0" eaLnBrk="1" latinLnBrk="0" hangingPunct="1">
              <a:defRPr sz="1064" kern="1200">
                <a:solidFill>
                  <a:schemeClr val="tx1">
                    <a:lumMod val="65000"/>
                    <a:lumOff val="35000"/>
                  </a:schemeClr>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t>© Beyond Philosophy 2002-2014. All rights reserved</a:t>
            </a:r>
            <a:endParaRPr lang="en-IN" sz="800" dirty="0"/>
          </a:p>
        </p:txBody>
      </p:sp>
      <p:sp>
        <p:nvSpPr>
          <p:cNvPr id="9" name="Rectangle 8"/>
          <p:cNvSpPr/>
          <p:nvPr userDrawn="1"/>
        </p:nvSpPr>
        <p:spPr>
          <a:xfrm>
            <a:off x="-712" y="4"/>
            <a:ext cx="4572713" cy="114731"/>
          </a:xfrm>
          <a:prstGeom prst="rect">
            <a:avLst/>
          </a:prstGeom>
          <a:solidFill>
            <a:srgbClr val="F6A1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en-IN"/>
          </a:p>
        </p:txBody>
      </p:sp>
      <p:sp>
        <p:nvSpPr>
          <p:cNvPr id="10" name="Rectangle 9"/>
          <p:cNvSpPr/>
          <p:nvPr userDrawn="1"/>
        </p:nvSpPr>
        <p:spPr>
          <a:xfrm>
            <a:off x="4571293" y="4"/>
            <a:ext cx="4572713" cy="11473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en-IN"/>
          </a:p>
        </p:txBody>
      </p:sp>
      <p:sp>
        <p:nvSpPr>
          <p:cNvPr id="12" name="Title 1"/>
          <p:cNvSpPr>
            <a:spLocks noGrp="1"/>
          </p:cNvSpPr>
          <p:nvPr>
            <p:ph type="title"/>
          </p:nvPr>
        </p:nvSpPr>
        <p:spPr>
          <a:xfrm>
            <a:off x="628650" y="273845"/>
            <a:ext cx="7242048" cy="459486"/>
          </a:xfrm>
        </p:spPr>
        <p:txBody>
          <a:bodyPr>
            <a:normAutofit/>
          </a:bodyPr>
          <a:lstStyle>
            <a:lvl1pPr>
              <a:defRPr sz="2400">
                <a:solidFill>
                  <a:srgbClr val="7030A0"/>
                </a:solidFill>
                <a:latin typeface="Verdana" panose="020B0604030504040204" pitchFamily="34"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41593" y="-94897"/>
            <a:ext cx="9144713" cy="5143500"/>
          </a:xfrm>
          <a:prstGeom prst="rect">
            <a:avLst/>
          </a:prstGeom>
        </p:spPr>
      </p:pic>
    </p:spTree>
    <p:extLst>
      <p:ext uri="{BB962C8B-B14F-4D97-AF65-F5344CB8AC3E}">
        <p14:creationId xmlns:p14="http://schemas.microsoft.com/office/powerpoint/2010/main" val="64164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mj-lt"/>
              </a:defRPr>
            </a:lvl1pPr>
          </a:lstStyle>
          <a:p>
            <a:fld id="{5CC47D95-DD5A-4D7B-AD06-B8000B1D8E6D}" type="slidenum">
              <a:rPr lang="en-IN" smtClean="0"/>
              <a:pPr/>
              <a:t>‹#›</a:t>
            </a:fld>
            <a:endParaRPr lang="en-IN"/>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93642"/>
            <a:ext cx="9144000" cy="367731"/>
          </a:xfrm>
          <a:prstGeom prst="rect">
            <a:avLst/>
          </a:prstGeom>
        </p:spPr>
      </p:pic>
      <p:sp>
        <p:nvSpPr>
          <p:cNvPr id="7" name="Date Placeholder 3"/>
          <p:cNvSpPr txBox="1">
            <a:spLocks/>
          </p:cNvSpPr>
          <p:nvPr userDrawn="1"/>
        </p:nvSpPr>
        <p:spPr>
          <a:xfrm>
            <a:off x="161652" y="4823983"/>
            <a:ext cx="2991396" cy="160404"/>
          </a:xfrm>
          <a:prstGeom prst="rect">
            <a:avLst/>
          </a:prstGeom>
        </p:spPr>
        <p:txBody>
          <a:bodyPr lIns="91434" tIns="45717" rIns="91434" bIns="45717"/>
          <a:lstStyle>
            <a:defPPr>
              <a:defRPr lang="en-US"/>
            </a:defPPr>
            <a:lvl1pPr marL="0" algn="l" defTabSz="914400" rtl="0" eaLnBrk="1" latinLnBrk="0" hangingPunct="1">
              <a:defRPr sz="1064" kern="1200">
                <a:solidFill>
                  <a:schemeClr val="tx1">
                    <a:lumMod val="65000"/>
                    <a:lumOff val="35000"/>
                  </a:schemeClr>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t>© Beyond Philosophy 2002-2014. All rights reserved</a:t>
            </a:r>
            <a:endParaRPr lang="en-IN" sz="800" dirty="0"/>
          </a:p>
        </p:txBody>
      </p:sp>
      <p:sp>
        <p:nvSpPr>
          <p:cNvPr id="9" name="Rectangle 8"/>
          <p:cNvSpPr/>
          <p:nvPr userDrawn="1"/>
        </p:nvSpPr>
        <p:spPr>
          <a:xfrm>
            <a:off x="-712" y="3"/>
            <a:ext cx="4572713" cy="114731"/>
          </a:xfrm>
          <a:prstGeom prst="rect">
            <a:avLst/>
          </a:prstGeom>
          <a:solidFill>
            <a:srgbClr val="F6A1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en-IN"/>
          </a:p>
        </p:txBody>
      </p:sp>
      <p:sp>
        <p:nvSpPr>
          <p:cNvPr id="10" name="Rectangle 9"/>
          <p:cNvSpPr/>
          <p:nvPr userDrawn="1"/>
        </p:nvSpPr>
        <p:spPr>
          <a:xfrm>
            <a:off x="4571291" y="3"/>
            <a:ext cx="4572713" cy="11473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en-IN"/>
          </a:p>
        </p:txBody>
      </p:sp>
      <p:sp>
        <p:nvSpPr>
          <p:cNvPr id="12" name="Title 1"/>
          <p:cNvSpPr>
            <a:spLocks noGrp="1"/>
          </p:cNvSpPr>
          <p:nvPr>
            <p:ph type="title"/>
          </p:nvPr>
        </p:nvSpPr>
        <p:spPr>
          <a:xfrm>
            <a:off x="628650" y="273845"/>
            <a:ext cx="7242048" cy="459486"/>
          </a:xfrm>
        </p:spPr>
        <p:txBody>
          <a:bodyPr>
            <a:normAutofit/>
          </a:bodyPr>
          <a:lstStyle>
            <a:lvl1pPr>
              <a:defRPr sz="2400">
                <a:solidFill>
                  <a:srgbClr val="7030A0"/>
                </a:solidFill>
                <a:latin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95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6131" y="59121"/>
            <a:ext cx="8484547" cy="739380"/>
          </a:xfrm>
        </p:spPr>
        <p:txBody>
          <a:bodyPr/>
          <a:lstStyle/>
          <a:p>
            <a:r>
              <a:rPr lang="en-US" smtClean="0"/>
              <a:t>Click to edit Master title style</a:t>
            </a:r>
            <a:endParaRPr lang="en-US" dirty="0"/>
          </a:p>
        </p:txBody>
      </p:sp>
      <p:sp>
        <p:nvSpPr>
          <p:cNvPr id="9" name="Content Placeholder 2"/>
          <p:cNvSpPr>
            <a:spLocks noGrp="1"/>
          </p:cNvSpPr>
          <p:nvPr>
            <p:ph sz="quarter" idx="20"/>
          </p:nvPr>
        </p:nvSpPr>
        <p:spPr>
          <a:xfrm>
            <a:off x="336131" y="1200150"/>
            <a:ext cx="4151315" cy="3394710"/>
          </a:xfrm>
          <a:prstGeom prst="rect">
            <a:avLst/>
          </a:prstGeom>
        </p:spPr>
        <p:txBody>
          <a:bodyPr/>
          <a:lstStyle>
            <a:lvl1pPr marL="172657" indent="-172657">
              <a:defRPr/>
            </a:lvl1pPr>
            <a:lvl3pPr marL="346503" indent="-173847">
              <a:buFont typeface="Lucida Grande"/>
              <a:buChar char="–"/>
              <a:defRPr sz="1500"/>
            </a:lvl3pPr>
            <a:lvl5pPr marL="509634" indent="-163131">
              <a:defRPr sz="1400"/>
            </a:lvl5pPr>
            <a:lvl6pPr marL="683481" indent="-173847">
              <a:buFont typeface="Lucida Grande"/>
              <a:buChar char="–"/>
              <a:defRPr sz="1200"/>
            </a:lvl6pPr>
            <a:lvl7pPr marL="856139" indent="-172657">
              <a:buFont typeface="Lucida Grande"/>
              <a:buChar char="–"/>
              <a:defRPr sz="1200">
                <a:solidFill>
                  <a:schemeClr val="bg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Content Placeholder 2"/>
          <p:cNvSpPr>
            <a:spLocks noGrp="1"/>
          </p:cNvSpPr>
          <p:nvPr>
            <p:ph sz="quarter" idx="21"/>
          </p:nvPr>
        </p:nvSpPr>
        <p:spPr>
          <a:xfrm>
            <a:off x="4671334" y="1200150"/>
            <a:ext cx="4150171" cy="3394710"/>
          </a:xfrm>
          <a:prstGeom prst="rect">
            <a:avLst/>
          </a:prstGeom>
        </p:spPr>
        <p:txBody>
          <a:bodyPr/>
          <a:lstStyle>
            <a:lvl1pPr marL="172657" indent="-172657">
              <a:defRPr/>
            </a:lvl1pPr>
            <a:lvl3pPr marL="346503" indent="-173847">
              <a:buFont typeface="Lucida Grande"/>
              <a:buChar char="–"/>
              <a:defRPr sz="1500"/>
            </a:lvl3pPr>
            <a:lvl5pPr marL="509634" indent="-163131">
              <a:defRPr sz="1400"/>
            </a:lvl5pPr>
            <a:lvl6pPr marL="683481" indent="-173847">
              <a:buFont typeface="Lucida Grande"/>
              <a:buChar char="–"/>
              <a:defRPr sz="1200"/>
            </a:lvl6pPr>
            <a:lvl7pPr marL="856139" indent="-172657">
              <a:buFont typeface="Lucida Grande"/>
              <a:buChar char="–"/>
              <a:defRPr sz="1200">
                <a:solidFill>
                  <a:schemeClr val="bg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4"/>
          <p:cNvSpPr>
            <a:spLocks noGrp="1"/>
          </p:cNvSpPr>
          <p:nvPr>
            <p:ph type="sldNum" sz="quarter" idx="22"/>
          </p:nvPr>
        </p:nvSpPr>
        <p:spPr>
          <a:xfrm>
            <a:off x="119063" y="4940300"/>
            <a:ext cx="307975" cy="161925"/>
          </a:xfrm>
        </p:spPr>
        <p:txBody>
          <a:bodyPr>
            <a:spAutoFit/>
          </a:bodyPr>
          <a:lstStyle>
            <a:lvl1pPr>
              <a:defRPr sz="600">
                <a:solidFill>
                  <a:srgbClr val="414141"/>
                </a:solidFill>
                <a:latin typeface="Arial" charset="0"/>
              </a:defRPr>
            </a:lvl1pPr>
          </a:lstStyle>
          <a:p>
            <a:fld id="{59C65613-6F09-444C-AA21-4B056658FB5F}" type="slidenum">
              <a:rPr lang="en-US" altLang="x-none"/>
              <a:pPr/>
              <a:t>‹#›</a:t>
            </a:fld>
            <a:endParaRPr lang="en-US" altLang="x-none"/>
          </a:p>
        </p:txBody>
      </p:sp>
    </p:spTree>
    <p:extLst>
      <p:ext uri="{BB962C8B-B14F-4D97-AF65-F5344CB8AC3E}">
        <p14:creationId xmlns:p14="http://schemas.microsoft.com/office/powerpoint/2010/main" val="51612449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ftr" sz="quarter" idx="3"/>
          </p:nvPr>
        </p:nvSpPr>
        <p:spPr bwMode="auto">
          <a:xfrm>
            <a:off x="0" y="4835129"/>
            <a:ext cx="2743200" cy="171450"/>
          </a:xfrm>
          <a:prstGeom prst="rect">
            <a:avLst/>
          </a:prstGeom>
          <a:noFill/>
          <a:ln w="9525">
            <a:noFill/>
            <a:miter lim="800000"/>
            <a:headEnd/>
            <a:tailEnd/>
          </a:ln>
          <a:effectLst/>
        </p:spPr>
        <p:txBody>
          <a:bodyPr vert="horz" wrap="square" lIns="102264" tIns="51132" rIns="102264" bIns="51132" numCol="1" anchor="t" anchorCtr="0" compatLnSpc="1">
            <a:prstTxWarp prst="textNoShape">
              <a:avLst/>
            </a:prstTxWarp>
          </a:bodyPr>
          <a:lstStyle>
            <a:lvl1pPr algn="l">
              <a:lnSpc>
                <a:spcPct val="90000"/>
              </a:lnSpc>
              <a:defRPr sz="900">
                <a:solidFill>
                  <a:schemeClr val="bg1"/>
                </a:solidFill>
              </a:defRPr>
            </a:lvl1pPr>
          </a:lstStyle>
          <a:p>
            <a:pPr defTabSz="511335">
              <a:defRPr/>
            </a:pPr>
            <a:r>
              <a:rPr lang="en-GB" dirty="0">
                <a:solidFill>
                  <a:srgbClr val="FFFFFF"/>
                </a:solidFill>
                <a:ea typeface="Arial"/>
                <a:cs typeface="Arial"/>
                <a:sym typeface="Arial"/>
              </a:rPr>
              <a:t>© Beyond Philosophy. 2001-2011 All rights reserved</a:t>
            </a:r>
            <a:endParaRPr lang="es-ES_tradnl" dirty="0">
              <a:solidFill>
                <a:srgbClr val="FFFFFF"/>
              </a:solidFill>
              <a:ea typeface="Arial"/>
              <a:cs typeface="Arial"/>
              <a:sym typeface="Arial"/>
            </a:endParaRPr>
          </a:p>
        </p:txBody>
      </p:sp>
      <p:sp>
        <p:nvSpPr>
          <p:cNvPr id="7" name="Slide Number Placeholder 3"/>
          <p:cNvSpPr>
            <a:spLocks noGrp="1"/>
          </p:cNvSpPr>
          <p:nvPr>
            <p:ph type="sldNum" sz="quarter" idx="4"/>
          </p:nvPr>
        </p:nvSpPr>
        <p:spPr>
          <a:xfrm>
            <a:off x="3505200" y="4849077"/>
            <a:ext cx="2133600" cy="273844"/>
          </a:xfrm>
          <a:prstGeom prst="rect">
            <a:avLst/>
          </a:prstGeom>
        </p:spPr>
        <p:txBody>
          <a:bodyPr vert="horz" lIns="91428" tIns="45714" rIns="91428" bIns="45714" rtlCol="0" anchor="ctr"/>
          <a:lstStyle>
            <a:lvl1pPr algn="ctr">
              <a:defRPr sz="1400">
                <a:solidFill>
                  <a:schemeClr val="tx1"/>
                </a:solidFill>
                <a:latin typeface="Calibri" panose="020F0502020204030204" pitchFamily="34" charset="0"/>
              </a:defRPr>
            </a:lvl1pPr>
          </a:lstStyle>
          <a:p>
            <a:fld id="{2BE8CDAF-838C-8D47-839F-F5A83E2BBA23}" type="slidenum">
              <a:rPr lang="en-US" smtClean="0">
                <a:solidFill>
                  <a:srgbClr val="000000"/>
                </a:solidFill>
              </a:rPr>
              <a:pPr/>
              <a:t>‹#›</a:t>
            </a:fld>
            <a:endParaRPr lang="en-US" dirty="0">
              <a:solidFill>
                <a:srgbClr val="000000"/>
              </a:solidFill>
            </a:endParaRPr>
          </a:p>
        </p:txBody>
      </p:sp>
    </p:spTree>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3505200" y="4849077"/>
            <a:ext cx="2133600" cy="273844"/>
          </a:xfrm>
          <a:prstGeom prst="rect">
            <a:avLst/>
          </a:prstGeom>
        </p:spPr>
        <p:txBody>
          <a:bodyPr vert="horz" lIns="91428" tIns="45714" rIns="91428" bIns="45714" rtlCol="0" anchor="ctr"/>
          <a:lstStyle>
            <a:lvl1pPr algn="ctr">
              <a:defRPr sz="1400">
                <a:solidFill>
                  <a:schemeClr val="tx1"/>
                </a:solidFill>
                <a:latin typeface="Calibri" panose="020F0502020204030204" pitchFamily="34" charset="0"/>
              </a:defRPr>
            </a:lvl1pPr>
          </a:lstStyle>
          <a:p>
            <a:fld id="{2BE8CDAF-838C-8D47-839F-F5A83E2BBA23}" type="slidenum">
              <a:rPr lang="en-US" smtClean="0">
                <a:solidFill>
                  <a:srgbClr val="000000"/>
                </a:solidFill>
              </a:rPr>
              <a:pPr/>
              <a:t>‹#›</a:t>
            </a:fld>
            <a:endParaRPr lang="en-US" dirty="0">
              <a:solidFill>
                <a:srgbClr val="000000"/>
              </a:solidFill>
            </a:endParaRPr>
          </a:p>
        </p:txBody>
      </p:sp>
    </p:spTree>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0219" y="426246"/>
            <a:ext cx="8047037" cy="613172"/>
          </a:xfrm>
        </p:spPr>
        <p:txBody>
          <a:bodyPr/>
          <a:lstStyle/>
          <a:p>
            <a:r>
              <a:rPr lang="en-US"/>
              <a:t>Click to edit Master title style</a:t>
            </a:r>
            <a:endParaRPr lang="en-GB"/>
          </a:p>
        </p:txBody>
      </p:sp>
      <p:sp>
        <p:nvSpPr>
          <p:cNvPr id="3" name="Table Placeholder 2"/>
          <p:cNvSpPr>
            <a:spLocks noGrp="1"/>
          </p:cNvSpPr>
          <p:nvPr>
            <p:ph type="tbl" idx="1"/>
          </p:nvPr>
        </p:nvSpPr>
        <p:spPr>
          <a:xfrm>
            <a:off x="430213" y="1294211"/>
            <a:ext cx="8043862" cy="3065859"/>
          </a:xfrm>
        </p:spPr>
        <p:txBody>
          <a:bodyPr/>
          <a:lstStyle/>
          <a:p>
            <a:endParaRPr lang="en-GB" dirty="0"/>
          </a:p>
        </p:txBody>
      </p:sp>
      <p:sp>
        <p:nvSpPr>
          <p:cNvPr id="5" name="Slide Number Placeholder 3"/>
          <p:cNvSpPr>
            <a:spLocks noGrp="1"/>
          </p:cNvSpPr>
          <p:nvPr>
            <p:ph type="sldNum" sz="quarter" idx="4"/>
          </p:nvPr>
        </p:nvSpPr>
        <p:spPr>
          <a:xfrm>
            <a:off x="3505200" y="4849077"/>
            <a:ext cx="2133600" cy="273844"/>
          </a:xfrm>
          <a:prstGeom prst="rect">
            <a:avLst/>
          </a:prstGeom>
        </p:spPr>
        <p:txBody>
          <a:bodyPr vert="horz" lIns="91428" tIns="45714" rIns="91428" bIns="45714" rtlCol="0" anchor="ctr"/>
          <a:lstStyle>
            <a:lvl1pPr algn="ctr">
              <a:defRPr sz="1400">
                <a:solidFill>
                  <a:schemeClr val="tx1"/>
                </a:solidFill>
                <a:latin typeface="Calibri" panose="020F0502020204030204" pitchFamily="34" charset="0"/>
              </a:defRPr>
            </a:lvl1pPr>
          </a:lstStyle>
          <a:p>
            <a:fld id="{2BE8CDAF-838C-8D47-839F-F5A83E2BBA23}" type="slidenum">
              <a:rPr lang="en-US" smtClean="0">
                <a:solidFill>
                  <a:srgbClr val="000000"/>
                </a:solidFill>
              </a:rPr>
              <a:pPr/>
              <a:t>‹#›</a:t>
            </a:fld>
            <a:endParaRPr lang="en-US" dirty="0">
              <a:solidFill>
                <a:srgbClr val="000000"/>
              </a:solidFill>
            </a:endParaRPr>
          </a:p>
        </p:txBody>
      </p:sp>
    </p:spTree>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4675" y="1564482"/>
            <a:ext cx="3917950" cy="2833688"/>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64482"/>
            <a:ext cx="3919538" cy="2833688"/>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3505200" y="4849077"/>
            <a:ext cx="2133600" cy="273844"/>
          </a:xfrm>
          <a:prstGeom prst="rect">
            <a:avLst/>
          </a:prstGeom>
        </p:spPr>
        <p:txBody>
          <a:bodyPr vert="horz" lIns="91428" tIns="45714" rIns="91428" bIns="45714" rtlCol="0" anchor="ctr"/>
          <a:lstStyle>
            <a:lvl1pPr algn="ctr">
              <a:defRPr sz="1400">
                <a:solidFill>
                  <a:schemeClr val="tx1"/>
                </a:solidFill>
                <a:latin typeface="Calibri" panose="020F0502020204030204" pitchFamily="34" charset="0"/>
              </a:defRPr>
            </a:lvl1pPr>
          </a:lstStyle>
          <a:p>
            <a:fld id="{2BE8CDAF-838C-8D47-839F-F5A83E2BBA23}" type="slidenum">
              <a:rPr lang="en-US" smtClean="0">
                <a:solidFill>
                  <a:srgbClr val="000000"/>
                </a:solidFill>
              </a:rPr>
              <a:pPr/>
              <a:t>‹#›</a:t>
            </a:fld>
            <a:endParaRPr lang="en-US" dirty="0">
              <a:solidFill>
                <a:srgbClr val="000000"/>
              </a:solidFill>
            </a:endParaRPr>
          </a:p>
        </p:txBody>
      </p:sp>
    </p:spTree>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4"/>
          </p:nvPr>
        </p:nvSpPr>
        <p:spPr>
          <a:xfrm>
            <a:off x="3505200" y="4849077"/>
            <a:ext cx="2133600" cy="273844"/>
          </a:xfrm>
          <a:prstGeom prst="rect">
            <a:avLst/>
          </a:prstGeom>
        </p:spPr>
        <p:txBody>
          <a:bodyPr vert="horz" lIns="91434" tIns="45717" rIns="91434" bIns="45717" rtlCol="0" anchor="ctr"/>
          <a:lstStyle>
            <a:lvl1pPr algn="ctr">
              <a:defRPr sz="1400">
                <a:solidFill>
                  <a:srgbClr val="601180"/>
                </a:solidFill>
              </a:defRPr>
            </a:lvl1pPr>
          </a:lstStyle>
          <a:p>
            <a:fld id="{2BE8CDAF-838C-8D47-839F-F5A83E2BBA23}" type="slidenum">
              <a:rPr lang="en-US" smtClean="0"/>
              <a:pPr/>
              <a:t>‹#›</a:t>
            </a:fld>
            <a:endParaRPr lang="en-US" dirty="0"/>
          </a:p>
        </p:txBody>
      </p:sp>
      <p:pic>
        <p:nvPicPr>
          <p:cNvPr id="6" name="Picture 5" descr="3282 Corporate Deck Logo Opaque.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34063" y="1013853"/>
            <a:ext cx="4709936" cy="3939149"/>
          </a:xfrm>
          <a:prstGeom prst="rect">
            <a:avLst/>
          </a:prstGeom>
        </p:spPr>
      </p:pic>
    </p:spTree>
    <p:extLst>
      <p:ext uri="{BB962C8B-B14F-4D97-AF65-F5344CB8AC3E}">
        <p14:creationId xmlns:p14="http://schemas.microsoft.com/office/powerpoint/2010/main" val="106263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mall_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3"/>
          <p:cNvSpPr>
            <a:spLocks noGrp="1"/>
          </p:cNvSpPr>
          <p:nvPr>
            <p:ph type="sldNum" sz="quarter" idx="4"/>
          </p:nvPr>
        </p:nvSpPr>
        <p:spPr>
          <a:xfrm>
            <a:off x="3505200" y="4849077"/>
            <a:ext cx="2133600" cy="273844"/>
          </a:xfrm>
          <a:prstGeom prst="rect">
            <a:avLst/>
          </a:prstGeom>
        </p:spPr>
        <p:txBody>
          <a:bodyPr vert="horz" lIns="91434" tIns="45717" rIns="91434" bIns="45717" rtlCol="0" anchor="ctr"/>
          <a:lstStyle>
            <a:lvl1pPr algn="ctr">
              <a:defRPr sz="1400">
                <a:solidFill>
                  <a:srgbClr val="601180"/>
                </a:solidFill>
              </a:defRPr>
            </a:lvl1pPr>
          </a:lstStyle>
          <a:p>
            <a:fld id="{2BE8CDAF-838C-8D47-839F-F5A83E2BBA23}" type="slidenum">
              <a:rPr lang="en-US" smtClean="0"/>
              <a:pPr/>
              <a:t>‹#›</a:t>
            </a:fld>
            <a:endParaRPr lang="en-US" dirty="0"/>
          </a:p>
        </p:txBody>
      </p:sp>
      <p:pic>
        <p:nvPicPr>
          <p:cNvPr id="8" name="Picture 7" descr="3282 Corporate Deck Logo Opaq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88901" y="2476365"/>
            <a:ext cx="2355097" cy="2476636"/>
          </a:xfrm>
          <a:prstGeom prst="rect">
            <a:avLst/>
          </a:prstGeom>
        </p:spPr>
      </p:pic>
    </p:spTree>
    <p:extLst>
      <p:ext uri="{BB962C8B-B14F-4D97-AF65-F5344CB8AC3E}">
        <p14:creationId xmlns:p14="http://schemas.microsoft.com/office/powerpoint/2010/main" val="330280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o_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9"/>
          <p:cNvSpPr>
            <a:spLocks noGrp="1"/>
          </p:cNvSpPr>
          <p:nvPr>
            <p:ph type="sldNum" sz="quarter" idx="4"/>
          </p:nvPr>
        </p:nvSpPr>
        <p:spPr>
          <a:xfrm>
            <a:off x="3579905" y="4787205"/>
            <a:ext cx="2133600" cy="356299"/>
          </a:xfrm>
          <a:prstGeom prst="rect">
            <a:avLst/>
          </a:prstGeom>
        </p:spPr>
        <p:txBody>
          <a:bodyPr anchor="ctr"/>
          <a:lstStyle>
            <a:lvl1pPr algn="ctr">
              <a:defRPr lang="en-US" sz="1400" kern="1200" smtClean="0">
                <a:solidFill>
                  <a:srgbClr val="56116C"/>
                </a:solidFill>
                <a:latin typeface="Cambria"/>
                <a:ea typeface="+mn-ea"/>
                <a:cs typeface="+mn-cs"/>
              </a:defRPr>
            </a:lvl1pPr>
          </a:lstStyle>
          <a:p>
            <a:fld id="{3ACE3B5A-3333-E446-8804-07CF8FA6CC25}" type="slidenum">
              <a:rPr lang="en-US" smtClean="0"/>
              <a:pPr/>
              <a:t>‹#›</a:t>
            </a:fld>
            <a:endParaRPr lang="en-US" dirty="0"/>
          </a:p>
        </p:txBody>
      </p:sp>
    </p:spTree>
    <p:extLst>
      <p:ext uri="{BB962C8B-B14F-4D97-AF65-F5344CB8AC3E}">
        <p14:creationId xmlns:p14="http://schemas.microsoft.com/office/powerpoint/2010/main" val="146619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9"/>
          <p:cNvSpPr>
            <a:spLocks noGrp="1"/>
          </p:cNvSpPr>
          <p:nvPr>
            <p:ph type="sldNum" sz="quarter" idx="4"/>
          </p:nvPr>
        </p:nvSpPr>
        <p:spPr>
          <a:xfrm>
            <a:off x="3579905" y="4787205"/>
            <a:ext cx="2133600" cy="356299"/>
          </a:xfrm>
          <a:prstGeom prst="rect">
            <a:avLst/>
          </a:prstGeom>
        </p:spPr>
        <p:txBody>
          <a:bodyPr anchor="ctr"/>
          <a:lstStyle>
            <a:lvl1pPr algn="ctr">
              <a:defRPr lang="en-US" sz="1400" kern="1200" smtClean="0">
                <a:solidFill>
                  <a:srgbClr val="56116C"/>
                </a:solidFill>
                <a:latin typeface="Cambria"/>
                <a:ea typeface="+mn-ea"/>
                <a:cs typeface="+mn-cs"/>
              </a:defRPr>
            </a:lvl1pPr>
          </a:lstStyle>
          <a:p>
            <a:fld id="{3ACE3B5A-3333-E446-8804-07CF8FA6CC25}" type="slidenum">
              <a:rPr lang="en-US" smtClean="0"/>
              <a:pPr/>
              <a:t>‹#›</a:t>
            </a:fld>
            <a:endParaRPr lang="en-US" dirty="0"/>
          </a:p>
        </p:txBody>
      </p:sp>
    </p:spTree>
    <p:extLst>
      <p:ext uri="{BB962C8B-B14F-4D97-AF65-F5344CB8AC3E}">
        <p14:creationId xmlns:p14="http://schemas.microsoft.com/office/powerpoint/2010/main" val="402980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1" indent="0">
              <a:buNone/>
              <a:defRPr sz="1600">
                <a:solidFill>
                  <a:schemeClr val="tx1">
                    <a:tint val="75000"/>
                  </a:schemeClr>
                </a:solidFill>
              </a:defRPr>
            </a:lvl3pPr>
            <a:lvl4pPr marL="1371512" indent="0">
              <a:buNone/>
              <a:defRPr sz="1400">
                <a:solidFill>
                  <a:schemeClr val="tx1">
                    <a:tint val="75000"/>
                  </a:schemeClr>
                </a:solidFill>
              </a:defRPr>
            </a:lvl4pPr>
            <a:lvl5pPr marL="1828683" indent="0">
              <a:buNone/>
              <a:defRPr sz="1400">
                <a:solidFill>
                  <a:schemeClr val="tx1">
                    <a:tint val="75000"/>
                  </a:schemeClr>
                </a:solidFill>
              </a:defRPr>
            </a:lvl5pPr>
            <a:lvl6pPr marL="2285854" indent="0">
              <a:buNone/>
              <a:defRPr sz="1400">
                <a:solidFill>
                  <a:schemeClr val="tx1">
                    <a:tint val="75000"/>
                  </a:schemeClr>
                </a:solidFill>
              </a:defRPr>
            </a:lvl6pPr>
            <a:lvl7pPr marL="2743024" indent="0">
              <a:buNone/>
              <a:defRPr sz="1400">
                <a:solidFill>
                  <a:schemeClr val="tx1">
                    <a:tint val="75000"/>
                  </a:schemeClr>
                </a:solidFill>
              </a:defRPr>
            </a:lvl7pPr>
            <a:lvl8pPr marL="3200195" indent="0">
              <a:buNone/>
              <a:defRPr sz="1400">
                <a:solidFill>
                  <a:schemeClr val="tx1">
                    <a:tint val="75000"/>
                  </a:schemeClr>
                </a:solidFill>
              </a:defRPr>
            </a:lvl8pPr>
            <a:lvl9pPr marL="3657366" indent="0">
              <a:buNone/>
              <a:defRPr sz="1400">
                <a:solidFill>
                  <a:schemeClr val="tx1">
                    <a:tint val="75000"/>
                  </a:schemeClr>
                </a:solidFill>
              </a:defRPr>
            </a:lvl9pPr>
          </a:lstStyle>
          <a:p>
            <a:pPr lvl="0"/>
            <a:r>
              <a:rPr lang="en-US" smtClean="0"/>
              <a:t>Click to edit Master text styles</a:t>
            </a:r>
          </a:p>
        </p:txBody>
      </p:sp>
      <p:sp>
        <p:nvSpPr>
          <p:cNvPr id="8" name="Slide Number Placeholder 9"/>
          <p:cNvSpPr>
            <a:spLocks noGrp="1"/>
          </p:cNvSpPr>
          <p:nvPr>
            <p:ph type="sldNum" sz="quarter" idx="4"/>
          </p:nvPr>
        </p:nvSpPr>
        <p:spPr>
          <a:xfrm>
            <a:off x="3579905" y="4787205"/>
            <a:ext cx="2133600" cy="356299"/>
          </a:xfrm>
          <a:prstGeom prst="rect">
            <a:avLst/>
          </a:prstGeom>
        </p:spPr>
        <p:txBody>
          <a:bodyPr anchor="ctr"/>
          <a:lstStyle>
            <a:lvl1pPr algn="ctr">
              <a:defRPr lang="en-US" sz="1400" kern="1200" smtClean="0">
                <a:solidFill>
                  <a:srgbClr val="56116C"/>
                </a:solidFill>
                <a:latin typeface="+mj-lt"/>
                <a:ea typeface="+mn-ea"/>
                <a:cs typeface="+mn-cs"/>
              </a:defRPr>
            </a:lvl1pPr>
          </a:lstStyle>
          <a:p>
            <a:fld id="{3ACE3B5A-3333-E446-8804-07CF8FA6CC25}" type="slidenum">
              <a:rPr lang="en-US" smtClean="0"/>
              <a:pPr/>
              <a:t>‹#›</a:t>
            </a:fld>
            <a:endParaRPr lang="en-US" dirty="0"/>
          </a:p>
        </p:txBody>
      </p:sp>
      <p:pic>
        <p:nvPicPr>
          <p:cNvPr id="6" name="Picture 5" descr="3282 Corporate Deck Logo Opaque.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34063" y="1013853"/>
            <a:ext cx="4709936" cy="3939149"/>
          </a:xfrm>
          <a:prstGeom prst="rect">
            <a:avLst/>
          </a:prstGeom>
        </p:spPr>
      </p:pic>
    </p:spTree>
    <p:extLst>
      <p:ext uri="{BB962C8B-B14F-4D97-AF65-F5344CB8AC3E}">
        <p14:creationId xmlns:p14="http://schemas.microsoft.com/office/powerpoint/2010/main" val="120515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2" descr="logo-reflex.gif                                                00000056LOLA                           0000000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8267" y="1112896"/>
            <a:ext cx="3420041" cy="3297341"/>
          </a:xfrm>
          <a:prstGeom prst="rect">
            <a:avLst/>
          </a:prstGeom>
          <a:noFill/>
          <a:ln w="9525">
            <a:noFill/>
            <a:miter lim="800000"/>
            <a:headEnd/>
            <a:tailEnd/>
          </a:ln>
        </p:spPr>
      </p:pic>
      <p:sp>
        <p:nvSpPr>
          <p:cNvPr id="2" name="Title 1"/>
          <p:cNvSpPr>
            <a:spLocks noGrp="1"/>
          </p:cNvSpPr>
          <p:nvPr>
            <p:ph type="title"/>
          </p:nvPr>
        </p:nvSpPr>
        <p:spPr>
          <a:xfrm>
            <a:off x="3519709" y="1824534"/>
            <a:ext cx="5265284" cy="121702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519709" y="3159730"/>
            <a:ext cx="5265284" cy="1125140"/>
          </a:xfrm>
        </p:spPr>
        <p:txBody>
          <a:bodyPr anchor="t"/>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1" indent="0">
              <a:buNone/>
              <a:defRPr sz="1600">
                <a:solidFill>
                  <a:schemeClr val="tx1">
                    <a:tint val="75000"/>
                  </a:schemeClr>
                </a:solidFill>
              </a:defRPr>
            </a:lvl3pPr>
            <a:lvl4pPr marL="1371512" indent="0">
              <a:buNone/>
              <a:defRPr sz="1400">
                <a:solidFill>
                  <a:schemeClr val="tx1">
                    <a:tint val="75000"/>
                  </a:schemeClr>
                </a:solidFill>
              </a:defRPr>
            </a:lvl4pPr>
            <a:lvl5pPr marL="1828683" indent="0">
              <a:buNone/>
              <a:defRPr sz="1400">
                <a:solidFill>
                  <a:schemeClr val="tx1">
                    <a:tint val="75000"/>
                  </a:schemeClr>
                </a:solidFill>
              </a:defRPr>
            </a:lvl5pPr>
            <a:lvl6pPr marL="2285854" indent="0">
              <a:buNone/>
              <a:defRPr sz="1400">
                <a:solidFill>
                  <a:schemeClr val="tx1">
                    <a:tint val="75000"/>
                  </a:schemeClr>
                </a:solidFill>
              </a:defRPr>
            </a:lvl6pPr>
            <a:lvl7pPr marL="2743024" indent="0">
              <a:buNone/>
              <a:defRPr sz="1400">
                <a:solidFill>
                  <a:schemeClr val="tx1">
                    <a:tint val="75000"/>
                  </a:schemeClr>
                </a:solidFill>
              </a:defRPr>
            </a:lvl7pPr>
            <a:lvl8pPr marL="3200195" indent="0">
              <a:buNone/>
              <a:defRPr sz="1400">
                <a:solidFill>
                  <a:schemeClr val="tx1">
                    <a:tint val="75000"/>
                  </a:schemeClr>
                </a:solidFill>
              </a:defRPr>
            </a:lvl8pPr>
            <a:lvl9pPr marL="3657366" indent="0">
              <a:buNone/>
              <a:defRPr sz="1400">
                <a:solidFill>
                  <a:schemeClr val="tx1">
                    <a:tint val="75000"/>
                  </a:schemeClr>
                </a:solidFill>
              </a:defRPr>
            </a:lvl9pPr>
          </a:lstStyle>
          <a:p>
            <a:pPr lvl="0"/>
            <a:r>
              <a:rPr lang="en-US" smtClean="0"/>
              <a:t>Click to edit Master text styles</a:t>
            </a:r>
          </a:p>
        </p:txBody>
      </p:sp>
      <p:cxnSp>
        <p:nvCxnSpPr>
          <p:cNvPr id="8" name="Straight Connector 7"/>
          <p:cNvCxnSpPr/>
          <p:nvPr userDrawn="1"/>
        </p:nvCxnSpPr>
        <p:spPr>
          <a:xfrm>
            <a:off x="1012715" y="3115336"/>
            <a:ext cx="7775999" cy="1"/>
          </a:xfrm>
          <a:prstGeom prst="line">
            <a:avLst/>
          </a:prstGeom>
          <a:ln w="6350" cmpd="sng">
            <a:solidFill>
              <a:schemeClr val="accent4"/>
            </a:solidFill>
            <a:prstDash val="sysDash"/>
          </a:ln>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4"/>
          </p:nvPr>
        </p:nvSpPr>
        <p:spPr>
          <a:xfrm>
            <a:off x="3579905" y="4787205"/>
            <a:ext cx="2133600" cy="356299"/>
          </a:xfrm>
          <a:prstGeom prst="rect">
            <a:avLst/>
          </a:prstGeom>
        </p:spPr>
        <p:txBody>
          <a:bodyPr anchor="ctr"/>
          <a:lstStyle>
            <a:lvl1pPr algn="ctr">
              <a:defRPr lang="en-US" sz="1400" kern="1200" smtClean="0">
                <a:solidFill>
                  <a:srgbClr val="56116C"/>
                </a:solidFill>
                <a:latin typeface="+mj-lt"/>
                <a:ea typeface="+mn-ea"/>
                <a:cs typeface="+mn-cs"/>
              </a:defRPr>
            </a:lvl1pPr>
          </a:lstStyle>
          <a:p>
            <a:fld id="{3ACE3B5A-3333-E446-8804-07CF8FA6CC25}" type="slidenum">
              <a:rPr lang="en-US" smtClean="0"/>
              <a:pPr/>
              <a:t>‹#›</a:t>
            </a:fld>
            <a:endParaRPr lang="en-US" dirty="0"/>
          </a:p>
        </p:txBody>
      </p:sp>
    </p:spTree>
    <p:extLst>
      <p:ext uri="{BB962C8B-B14F-4D97-AF65-F5344CB8AC3E}">
        <p14:creationId xmlns:p14="http://schemas.microsoft.com/office/powerpoint/2010/main" val="202740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9"/>
          <p:cNvSpPr>
            <a:spLocks noGrp="1"/>
          </p:cNvSpPr>
          <p:nvPr>
            <p:ph type="sldNum" sz="quarter" idx="4"/>
          </p:nvPr>
        </p:nvSpPr>
        <p:spPr>
          <a:xfrm>
            <a:off x="3579905" y="4787205"/>
            <a:ext cx="2133600" cy="356299"/>
          </a:xfrm>
          <a:prstGeom prst="rect">
            <a:avLst/>
          </a:prstGeom>
        </p:spPr>
        <p:txBody>
          <a:bodyPr anchor="ctr"/>
          <a:lstStyle>
            <a:lvl1pPr algn="ctr">
              <a:defRPr lang="en-US" sz="1400" kern="1200" smtClean="0">
                <a:solidFill>
                  <a:srgbClr val="56116C"/>
                </a:solidFill>
                <a:latin typeface="+mj-lt"/>
                <a:ea typeface="+mn-ea"/>
                <a:cs typeface="+mn-cs"/>
              </a:defRPr>
            </a:lvl1pPr>
          </a:lstStyle>
          <a:p>
            <a:fld id="{3ACE3B5A-3333-E446-8804-07CF8FA6CC25}" type="slidenum">
              <a:rPr lang="en-US" smtClean="0"/>
              <a:pPr/>
              <a:t>‹#›</a:t>
            </a:fld>
            <a:endParaRPr lang="en-US" dirty="0"/>
          </a:p>
        </p:txBody>
      </p:sp>
    </p:spTree>
    <p:extLst>
      <p:ext uri="{BB962C8B-B14F-4D97-AF65-F5344CB8AC3E}">
        <p14:creationId xmlns:p14="http://schemas.microsoft.com/office/powerpoint/2010/main" val="375803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778311"/>
            <a:ext cx="4040188" cy="760678"/>
          </a:xfrm>
        </p:spPr>
        <p:txBody>
          <a:bodyPr anchor="b"/>
          <a:lstStyle>
            <a:lvl1pPr marL="0" indent="0">
              <a:buNone/>
              <a:defRPr sz="2400" b="1"/>
            </a:lvl1pPr>
            <a:lvl2pPr marL="457171" indent="0">
              <a:buNone/>
              <a:defRPr sz="2000" b="1"/>
            </a:lvl2pPr>
            <a:lvl3pPr marL="914341" indent="0">
              <a:buNone/>
              <a:defRPr sz="1800" b="1"/>
            </a:lvl3pPr>
            <a:lvl4pPr marL="1371512" indent="0">
              <a:buNone/>
              <a:defRPr sz="1600" b="1"/>
            </a:lvl4pPr>
            <a:lvl5pPr marL="1828683" indent="0">
              <a:buNone/>
              <a:defRPr sz="1600" b="1"/>
            </a:lvl5pPr>
            <a:lvl6pPr marL="2285854" indent="0">
              <a:buNone/>
              <a:defRPr sz="1600" b="1"/>
            </a:lvl6pPr>
            <a:lvl7pPr marL="2743024" indent="0">
              <a:buNone/>
              <a:defRPr sz="1600" b="1"/>
            </a:lvl7pPr>
            <a:lvl8pPr marL="3200195" indent="0">
              <a:buNone/>
              <a:defRPr sz="1600" b="1"/>
            </a:lvl8pPr>
            <a:lvl9pPr marL="365736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778311"/>
            <a:ext cx="4041775" cy="760678"/>
          </a:xfrm>
        </p:spPr>
        <p:txBody>
          <a:bodyPr anchor="b"/>
          <a:lstStyle>
            <a:lvl1pPr marL="0" indent="0">
              <a:buNone/>
              <a:defRPr sz="2400" b="1"/>
            </a:lvl1pPr>
            <a:lvl2pPr marL="457171" indent="0">
              <a:buNone/>
              <a:defRPr sz="2000" b="1"/>
            </a:lvl2pPr>
            <a:lvl3pPr marL="914341" indent="0">
              <a:buNone/>
              <a:defRPr sz="1800" b="1"/>
            </a:lvl3pPr>
            <a:lvl4pPr marL="1371512" indent="0">
              <a:buNone/>
              <a:defRPr sz="1600" b="1"/>
            </a:lvl4pPr>
            <a:lvl5pPr marL="1828683" indent="0">
              <a:buNone/>
              <a:defRPr sz="1600" b="1"/>
            </a:lvl5pPr>
            <a:lvl6pPr marL="2285854" indent="0">
              <a:buNone/>
              <a:defRPr sz="1600" b="1"/>
            </a:lvl6pPr>
            <a:lvl7pPr marL="2743024" indent="0">
              <a:buNone/>
              <a:defRPr sz="1600" b="1"/>
            </a:lvl7pPr>
            <a:lvl8pPr marL="3200195" indent="0">
              <a:buNone/>
              <a:defRPr sz="1600" b="1"/>
            </a:lvl8pPr>
            <a:lvl9pPr marL="365736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a:xfrm>
            <a:off x="3579905" y="4787205"/>
            <a:ext cx="2133600" cy="356299"/>
          </a:xfrm>
          <a:prstGeom prst="rect">
            <a:avLst/>
          </a:prstGeom>
        </p:spPr>
        <p:txBody>
          <a:bodyPr anchor="ctr"/>
          <a:lstStyle>
            <a:lvl1pPr algn="ctr">
              <a:defRPr lang="en-US" sz="1400" kern="1200" smtClean="0">
                <a:solidFill>
                  <a:srgbClr val="56116C"/>
                </a:solidFill>
                <a:latin typeface="Cambria"/>
                <a:ea typeface="+mn-ea"/>
                <a:cs typeface="+mn-cs"/>
              </a:defRPr>
            </a:lvl1pPr>
          </a:lstStyle>
          <a:p>
            <a:fld id="{3ACE3B5A-3333-E446-8804-07CF8FA6CC25}" type="slidenum">
              <a:rPr lang="en-US" smtClean="0"/>
              <a:pPr/>
              <a:t>‹#›</a:t>
            </a:fld>
            <a:endParaRPr lang="en-US" dirty="0"/>
          </a:p>
        </p:txBody>
      </p:sp>
    </p:spTree>
    <p:extLst>
      <p:ext uri="{BB962C8B-B14F-4D97-AF65-F5344CB8AC3E}">
        <p14:creationId xmlns:p14="http://schemas.microsoft.com/office/powerpoint/2010/main" val="271957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0.w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theme" Target="../theme/theme3.xml"/><Relationship Id="rId6" Type="http://schemas.openxmlformats.org/officeDocument/2006/relationships/image" Target="../media/image10.wmf"/><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3282-Corporate-Deck-Template-16-9_02_02.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4719640"/>
            <a:ext cx="9144000" cy="423863"/>
          </a:xfrm>
          <a:prstGeom prst="rect">
            <a:avLst/>
          </a:prstGeom>
        </p:spPr>
      </p:pic>
      <p:sp>
        <p:nvSpPr>
          <p:cNvPr id="2" name="Title Placeholder 1"/>
          <p:cNvSpPr>
            <a:spLocks noGrp="1"/>
          </p:cNvSpPr>
          <p:nvPr>
            <p:ph type="title"/>
          </p:nvPr>
        </p:nvSpPr>
        <p:spPr>
          <a:xfrm>
            <a:off x="838800" y="124200"/>
            <a:ext cx="7272000" cy="459000"/>
          </a:xfrm>
          <a:prstGeom prst="rect">
            <a:avLst/>
          </a:prstGeom>
        </p:spPr>
        <p:txBody>
          <a:bodyPr vert="horz" lIns="91434" tIns="45717" rIns="91434" bIns="4571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800" y="869157"/>
            <a:ext cx="7848000" cy="3725466"/>
          </a:xfrm>
          <a:prstGeom prst="rect">
            <a:avLst/>
          </a:prstGeom>
        </p:spPr>
        <p:txBody>
          <a:bodyPr vert="horz" lIns="91434" tIns="45717" rIns="91434" bIns="4571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hape 457"/>
          <p:cNvSpPr txBox="1">
            <a:spLocks noGrp="1"/>
          </p:cNvSpPr>
          <p:nvPr userDrawn="1"/>
        </p:nvSpPr>
        <p:spPr>
          <a:xfrm>
            <a:off x="3668" y="4786945"/>
            <a:ext cx="1793384" cy="325835"/>
          </a:xfrm>
          <a:prstGeom prst="rect">
            <a:avLst/>
          </a:prstGeom>
          <a:noFill/>
          <a:ln>
            <a:noFill/>
          </a:ln>
        </p:spPr>
        <p:txBody>
          <a:bodyPr lIns="91419" tIns="45697" rIns="91419" bIns="45697" anchor="t" anchorCtr="0">
            <a:noAutofit/>
          </a:bodyPr>
          <a:lstStyle>
            <a:defPPr marR="0" algn="l" rtl="0">
              <a:lnSpc>
                <a:spcPct val="100000"/>
              </a:lnSpc>
              <a:spcBef>
                <a:spcPts val="0"/>
              </a:spcBef>
              <a:spcAft>
                <a:spcPts val="0"/>
              </a:spcAft>
            </a:defPPr>
            <a:lvl1pPr marL="0" marR="0" indent="0" algn="ctr" rtl="0">
              <a:lnSpc>
                <a:spcPct val="9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rgbClr val="FFFFFF"/>
              </a:buClr>
              <a:buSzPct val="25000"/>
              <a:buFont typeface="Arial"/>
              <a:buNone/>
            </a:pPr>
            <a:r>
              <a:rPr lang="en" sz="700" b="0" i="0" u="none" strike="noStrike" cap="none" baseline="0" dirty="0">
                <a:solidFill>
                  <a:schemeClr val="tx1"/>
                </a:solidFill>
                <a:latin typeface="Arial"/>
                <a:ea typeface="Arial"/>
                <a:cs typeface="Arial"/>
                <a:sym typeface="Arial"/>
              </a:rPr>
              <a:t>Beyond </a:t>
            </a:r>
            <a:r>
              <a:rPr lang="en" sz="700" b="0" i="0" u="none" strike="noStrike" cap="none" baseline="0" dirty="0" smtClean="0">
                <a:solidFill>
                  <a:schemeClr val="tx1"/>
                </a:solidFill>
                <a:latin typeface="Arial"/>
                <a:ea typeface="Arial"/>
                <a:cs typeface="Arial"/>
                <a:sym typeface="Arial"/>
              </a:rPr>
              <a:t>Philosophy</a:t>
            </a:r>
            <a:r>
              <a:rPr lang="en-US" sz="700" b="0" i="0" u="none" strike="noStrike" cap="none" baseline="0" dirty="0" smtClean="0">
                <a:solidFill>
                  <a:schemeClr val="tx1"/>
                </a:solidFill>
                <a:latin typeface="Arial"/>
                <a:ea typeface="Arial"/>
                <a:cs typeface="Arial"/>
                <a:sym typeface="Arial"/>
              </a:rPr>
              <a:t>, LLC</a:t>
            </a:r>
          </a:p>
          <a:p>
            <a:pPr marL="0" marR="0" lvl="0" indent="0" algn="l" rtl="0">
              <a:lnSpc>
                <a:spcPct val="90000"/>
              </a:lnSpc>
              <a:spcBef>
                <a:spcPts val="0"/>
              </a:spcBef>
              <a:spcAft>
                <a:spcPts val="0"/>
              </a:spcAft>
              <a:buClr>
                <a:srgbClr val="FFFFFF"/>
              </a:buClr>
              <a:buSzPct val="25000"/>
              <a:buFont typeface="Arial"/>
              <a:buNone/>
            </a:pPr>
            <a:r>
              <a:rPr lang="en" sz="700" b="0" i="0" u="none" strike="noStrike" cap="none" baseline="0" dirty="0" smtClean="0">
                <a:solidFill>
                  <a:schemeClr val="tx1"/>
                </a:solidFill>
                <a:latin typeface="Arial"/>
                <a:ea typeface="Arial"/>
                <a:cs typeface="Arial"/>
                <a:sym typeface="Arial"/>
              </a:rPr>
              <a:t>© </a:t>
            </a:r>
            <a:r>
              <a:rPr lang="en" sz="700" b="0" i="0" u="none" strike="noStrike" cap="none" baseline="0" dirty="0">
                <a:solidFill>
                  <a:schemeClr val="tx1"/>
                </a:solidFill>
                <a:latin typeface="Arial"/>
                <a:ea typeface="Arial"/>
                <a:cs typeface="Arial"/>
                <a:sym typeface="Arial"/>
              </a:rPr>
              <a:t>All rights reserved. </a:t>
            </a:r>
            <a:r>
              <a:rPr lang="en" sz="700" b="0" i="0" u="none" strike="noStrike" cap="none" baseline="0" dirty="0" smtClean="0">
                <a:solidFill>
                  <a:schemeClr val="tx1"/>
                </a:solidFill>
                <a:latin typeface="Arial"/>
                <a:ea typeface="Arial"/>
                <a:cs typeface="Arial"/>
                <a:sym typeface="Arial"/>
              </a:rPr>
              <a:t>2001-201</a:t>
            </a:r>
            <a:r>
              <a:rPr lang="en-US" sz="700" b="0" i="0" u="none" strike="noStrike" cap="none" baseline="0" dirty="0" smtClean="0">
                <a:solidFill>
                  <a:schemeClr val="tx1"/>
                </a:solidFill>
                <a:latin typeface="Arial"/>
                <a:ea typeface="Arial"/>
                <a:cs typeface="Arial"/>
                <a:sym typeface="Arial"/>
              </a:rPr>
              <a:t>6</a:t>
            </a:r>
          </a:p>
          <a:p>
            <a:pPr marL="0" marR="0" lvl="0" indent="0" algn="l" rtl="0">
              <a:lnSpc>
                <a:spcPct val="90000"/>
              </a:lnSpc>
              <a:spcBef>
                <a:spcPts val="0"/>
              </a:spcBef>
              <a:spcAft>
                <a:spcPts val="0"/>
              </a:spcAft>
              <a:buClr>
                <a:srgbClr val="FFFFFF"/>
              </a:buClr>
              <a:buSzPct val="25000"/>
              <a:buFont typeface="Arial"/>
              <a:buNone/>
            </a:pPr>
            <a:r>
              <a:rPr lang="en-US" sz="800" b="1" i="0" u="none" strike="noStrike" cap="none" baseline="0" dirty="0" smtClean="0">
                <a:solidFill>
                  <a:schemeClr val="tx1"/>
                </a:solidFill>
                <a:latin typeface="Arial"/>
                <a:ea typeface="Arial"/>
                <a:cs typeface="Arial"/>
                <a:sym typeface="Arial"/>
              </a:rPr>
              <a:t>www.BeyondPhilosophy.com</a:t>
            </a:r>
            <a:endParaRPr lang="en" sz="800" b="1" i="0" u="none" strike="noStrike" cap="none" baseline="0" dirty="0">
              <a:solidFill>
                <a:schemeClr val="tx1"/>
              </a:solidFill>
              <a:latin typeface="Arial"/>
              <a:ea typeface="Arial"/>
              <a:cs typeface="Arial"/>
              <a:sym typeface="Arial"/>
            </a:endParaRPr>
          </a:p>
        </p:txBody>
      </p:sp>
      <p:sp>
        <p:nvSpPr>
          <p:cNvPr id="4" name="Slide Number Placeholder 3"/>
          <p:cNvSpPr>
            <a:spLocks noGrp="1"/>
          </p:cNvSpPr>
          <p:nvPr>
            <p:ph type="sldNum" sz="quarter" idx="4"/>
          </p:nvPr>
        </p:nvSpPr>
        <p:spPr>
          <a:xfrm>
            <a:off x="3505200" y="4849077"/>
            <a:ext cx="2133600" cy="273844"/>
          </a:xfrm>
          <a:prstGeom prst="rect">
            <a:avLst/>
          </a:prstGeom>
        </p:spPr>
        <p:txBody>
          <a:bodyPr vert="horz" lIns="91434" tIns="45717" rIns="91434" bIns="45717" rtlCol="0" anchor="ctr"/>
          <a:lstStyle>
            <a:lvl1pPr algn="ctr">
              <a:defRPr sz="1100">
                <a:solidFill>
                  <a:srgbClr val="601180"/>
                </a:solidFill>
              </a:defRPr>
            </a:lvl1pPr>
          </a:lstStyle>
          <a:p>
            <a:fld id="{2BE8CDAF-838C-8D47-839F-F5A83E2BBA23}" type="slidenum">
              <a:rPr lang="en-US" smtClean="0"/>
              <a:pPr/>
              <a:t>‹#›</a:t>
            </a:fld>
            <a:endParaRPr lang="en-US" dirty="0"/>
          </a:p>
        </p:txBody>
      </p:sp>
    </p:spTree>
    <p:extLst>
      <p:ext uri="{BB962C8B-B14F-4D97-AF65-F5344CB8AC3E}">
        <p14:creationId xmlns:p14="http://schemas.microsoft.com/office/powerpoint/2010/main" val="525540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4" r:id="rId5"/>
    <p:sldLayoutId id="2147483651" r:id="rId6"/>
    <p:sldLayoutId id="2147483662" r:id="rId7"/>
    <p:sldLayoutId id="2147483652" r:id="rId8"/>
    <p:sldLayoutId id="2147483653" r:id="rId9"/>
    <p:sldLayoutId id="2147483655" r:id="rId10"/>
    <p:sldLayoutId id="2147483657" r:id="rId11"/>
    <p:sldLayoutId id="2147483663" r:id="rId12"/>
    <p:sldLayoutId id="2147483677" r:id="rId13"/>
    <p:sldLayoutId id="2147483687" r:id="rId1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457171" rtl="0" eaLnBrk="1" latinLnBrk="0" hangingPunct="1">
        <a:spcBef>
          <a:spcPct val="0"/>
        </a:spcBef>
        <a:buNone/>
        <a:defRPr sz="2400" kern="1200">
          <a:solidFill>
            <a:srgbClr val="601180"/>
          </a:solidFill>
          <a:latin typeface="+mj-lt"/>
          <a:ea typeface="+mj-ea"/>
          <a:cs typeface="+mj-cs"/>
        </a:defRPr>
      </a:lvl1pPr>
    </p:titleStyle>
    <p:bodyStyle>
      <a:lvl1pPr marL="342878" indent="-342878" algn="l" defTabSz="457171" rtl="0" eaLnBrk="1" latinLnBrk="0" hangingPunct="1">
        <a:spcBef>
          <a:spcPct val="20000"/>
        </a:spcBef>
        <a:buFont typeface="Arial"/>
        <a:buChar char="•"/>
        <a:defRPr sz="2400" kern="1200">
          <a:solidFill>
            <a:schemeClr val="tx1"/>
          </a:solidFill>
          <a:latin typeface="+mj-lt"/>
          <a:ea typeface="+mn-ea"/>
          <a:cs typeface="+mn-cs"/>
        </a:defRPr>
      </a:lvl1pPr>
      <a:lvl2pPr marL="742902" indent="-285732" algn="l" defTabSz="457171" rtl="0" eaLnBrk="1" latinLnBrk="0" hangingPunct="1">
        <a:spcBef>
          <a:spcPct val="20000"/>
        </a:spcBef>
        <a:buFont typeface="Arial"/>
        <a:buChar char="•"/>
        <a:defRPr sz="2400" kern="1200">
          <a:solidFill>
            <a:schemeClr val="tx1"/>
          </a:solidFill>
          <a:latin typeface="+mj-lt"/>
          <a:ea typeface="+mn-ea"/>
          <a:cs typeface="+mn-cs"/>
        </a:defRPr>
      </a:lvl2pPr>
      <a:lvl3pPr marL="1142927" indent="-228585" algn="l" defTabSz="457171" rtl="0" eaLnBrk="1" latinLnBrk="0" hangingPunct="1">
        <a:spcBef>
          <a:spcPct val="20000"/>
        </a:spcBef>
        <a:buFont typeface="Arial"/>
        <a:buChar char="•"/>
        <a:defRPr sz="2400" kern="1200">
          <a:solidFill>
            <a:schemeClr val="tx1"/>
          </a:solidFill>
          <a:latin typeface="+mj-lt"/>
          <a:ea typeface="+mn-ea"/>
          <a:cs typeface="+mn-cs"/>
        </a:defRPr>
      </a:lvl3pPr>
      <a:lvl4pPr marL="1600098" indent="-228585" algn="l" defTabSz="457171" rtl="0" eaLnBrk="1" latinLnBrk="0" hangingPunct="1">
        <a:spcBef>
          <a:spcPct val="20000"/>
        </a:spcBef>
        <a:buFont typeface="Arial"/>
        <a:buChar char="–"/>
        <a:defRPr sz="2000" kern="1200">
          <a:solidFill>
            <a:schemeClr val="tx1"/>
          </a:solidFill>
          <a:latin typeface="+mj-lt"/>
          <a:ea typeface="+mn-ea"/>
          <a:cs typeface="+mn-cs"/>
        </a:defRPr>
      </a:lvl4pPr>
      <a:lvl5pPr marL="2057268" indent="-228585" algn="l" defTabSz="457171" rtl="0" eaLnBrk="1" latinLnBrk="0" hangingPunct="1">
        <a:spcBef>
          <a:spcPct val="20000"/>
        </a:spcBef>
        <a:buFont typeface="Arial"/>
        <a:buChar char="»"/>
        <a:defRPr sz="2000" kern="1200">
          <a:solidFill>
            <a:schemeClr val="tx1"/>
          </a:solidFill>
          <a:latin typeface="+mj-lt"/>
          <a:ea typeface="+mn-ea"/>
          <a:cs typeface="+mn-cs"/>
        </a:defRPr>
      </a:lvl5pPr>
      <a:lvl6pPr marL="2514439"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10"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1"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1" rtl="0" eaLnBrk="1" latinLnBrk="0" hangingPunct="1">
        <a:defRPr sz="1800" kern="1200">
          <a:solidFill>
            <a:schemeClr val="tx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1" algn="l" defTabSz="457171" rtl="0" eaLnBrk="1" latinLnBrk="0" hangingPunct="1">
        <a:defRPr sz="1800" kern="1200">
          <a:solidFill>
            <a:schemeClr val="tx1"/>
          </a:solidFill>
          <a:latin typeface="+mn-lt"/>
          <a:ea typeface="+mn-ea"/>
          <a:cs typeface="+mn-cs"/>
        </a:defRPr>
      </a:lvl3pPr>
      <a:lvl4pPr marL="1371512"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4"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6" algn="l" defTabSz="4571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44469" y="107158"/>
            <a:ext cx="8853487" cy="110729"/>
          </a:xfrm>
          <a:prstGeom prst="rect">
            <a:avLst/>
          </a:prstGeom>
          <a:solidFill>
            <a:srgbClr val="69B8D6"/>
          </a:solidFill>
          <a:ln w="127">
            <a:noFill/>
            <a:miter lim="800000"/>
            <a:headEnd/>
            <a:tailEnd/>
          </a:ln>
          <a:effectLst/>
        </p:spPr>
        <p:txBody>
          <a:bodyPr wrap="none" lIns="91434" tIns="45717" rIns="91434" bIns="45717" anchor="ctr"/>
          <a:lstStyle/>
          <a:p>
            <a:pPr defTabSz="914341" fontAlgn="base">
              <a:lnSpc>
                <a:spcPct val="107000"/>
              </a:lnSpc>
              <a:spcBef>
                <a:spcPct val="0"/>
              </a:spcBef>
              <a:spcAft>
                <a:spcPct val="0"/>
              </a:spcAft>
              <a:defRPr/>
            </a:pPr>
            <a:endParaRPr lang="en-US" sz="1400">
              <a:solidFill>
                <a:srgbClr val="000000"/>
              </a:solidFill>
              <a:latin typeface="Verdana" pitchFamily="34" charset="0"/>
            </a:endParaRPr>
          </a:p>
        </p:txBody>
      </p:sp>
      <p:sp>
        <p:nvSpPr>
          <p:cNvPr id="1027" name="Rectangle 4"/>
          <p:cNvSpPr>
            <a:spLocks noGrp="1" noChangeArrowheads="1"/>
          </p:cNvSpPr>
          <p:nvPr>
            <p:ph type="title"/>
          </p:nvPr>
        </p:nvSpPr>
        <p:spPr bwMode="auto">
          <a:xfrm>
            <a:off x="574675" y="215507"/>
            <a:ext cx="7989888" cy="1134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8" name="Rectangle 5"/>
          <p:cNvSpPr>
            <a:spLocks noGrp="1" noChangeArrowheads="1"/>
          </p:cNvSpPr>
          <p:nvPr>
            <p:ph type="body" idx="1"/>
          </p:nvPr>
        </p:nvSpPr>
        <p:spPr bwMode="auto">
          <a:xfrm>
            <a:off x="574675" y="1564482"/>
            <a:ext cx="7989888" cy="283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9" name="Picture 14" descr="Maersk_Line_Hvid baggrun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31068" y="4398172"/>
            <a:ext cx="1870075" cy="63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4" name="Rectangle 6"/>
          <p:cNvSpPr>
            <a:spLocks noGrp="1" noChangeArrowheads="1"/>
          </p:cNvSpPr>
          <p:nvPr>
            <p:ph type="sldNum" sz="quarter" idx="4"/>
          </p:nvPr>
        </p:nvSpPr>
        <p:spPr bwMode="auto">
          <a:xfrm>
            <a:off x="2851150" y="4683919"/>
            <a:ext cx="2133600" cy="35718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eaLnBrk="0" hangingPunct="0">
              <a:defRPr/>
            </a:lvl1pPr>
          </a:lstStyle>
          <a:p>
            <a:pPr defTabSz="914341" fontAlgn="base">
              <a:lnSpc>
                <a:spcPct val="107000"/>
              </a:lnSpc>
              <a:spcBef>
                <a:spcPct val="0"/>
              </a:spcBef>
              <a:spcAft>
                <a:spcPct val="0"/>
              </a:spcAft>
              <a:defRPr/>
            </a:pPr>
            <a:fld id="{1C2907CF-66C1-4E95-9F4A-7287B85F315F}" type="slidenum">
              <a:rPr lang="en-US" sz="1400" smtClean="0">
                <a:solidFill>
                  <a:srgbClr val="000000"/>
                </a:solidFill>
                <a:latin typeface="Verdana" pitchFamily="34" charset="0"/>
              </a:rPr>
              <a:pPr defTabSz="914341" fontAlgn="base">
                <a:lnSpc>
                  <a:spcPct val="107000"/>
                </a:lnSpc>
                <a:spcBef>
                  <a:spcPct val="0"/>
                </a:spcBef>
                <a:spcAft>
                  <a:spcPct val="0"/>
                </a:spcAft>
                <a:defRPr/>
              </a:pPr>
              <a:t>‹#›</a:t>
            </a:fld>
            <a:endParaRPr lang="en-US" sz="1400">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rtl="0" eaLnBrk="0" fontAlgn="base" hangingPunct="0">
        <a:lnSpc>
          <a:spcPct val="94000"/>
        </a:lnSpc>
        <a:spcBef>
          <a:spcPct val="0"/>
        </a:spcBef>
        <a:spcAft>
          <a:spcPct val="0"/>
        </a:spcAft>
        <a:defRPr sz="3200" b="1">
          <a:solidFill>
            <a:schemeClr val="tx1"/>
          </a:solidFill>
          <a:latin typeface="+mj-lt"/>
          <a:ea typeface="+mj-ea"/>
          <a:cs typeface="+mj-cs"/>
        </a:defRPr>
      </a:lvl1pPr>
      <a:lvl2pPr algn="l" rtl="0" eaLnBrk="0" fontAlgn="base" hangingPunct="0">
        <a:lnSpc>
          <a:spcPct val="94000"/>
        </a:lnSpc>
        <a:spcBef>
          <a:spcPct val="0"/>
        </a:spcBef>
        <a:spcAft>
          <a:spcPct val="0"/>
        </a:spcAft>
        <a:defRPr sz="3200" b="1">
          <a:solidFill>
            <a:schemeClr val="tx1"/>
          </a:solidFill>
          <a:latin typeface="Verdana" pitchFamily="34" charset="0"/>
        </a:defRPr>
      </a:lvl2pPr>
      <a:lvl3pPr algn="l" rtl="0" eaLnBrk="0" fontAlgn="base" hangingPunct="0">
        <a:lnSpc>
          <a:spcPct val="94000"/>
        </a:lnSpc>
        <a:spcBef>
          <a:spcPct val="0"/>
        </a:spcBef>
        <a:spcAft>
          <a:spcPct val="0"/>
        </a:spcAft>
        <a:defRPr sz="3200" b="1">
          <a:solidFill>
            <a:schemeClr val="tx1"/>
          </a:solidFill>
          <a:latin typeface="Verdana" pitchFamily="34" charset="0"/>
        </a:defRPr>
      </a:lvl3pPr>
      <a:lvl4pPr algn="l" rtl="0" eaLnBrk="0" fontAlgn="base" hangingPunct="0">
        <a:lnSpc>
          <a:spcPct val="94000"/>
        </a:lnSpc>
        <a:spcBef>
          <a:spcPct val="0"/>
        </a:spcBef>
        <a:spcAft>
          <a:spcPct val="0"/>
        </a:spcAft>
        <a:defRPr sz="3200" b="1">
          <a:solidFill>
            <a:schemeClr val="tx1"/>
          </a:solidFill>
          <a:latin typeface="Verdana" pitchFamily="34" charset="0"/>
        </a:defRPr>
      </a:lvl4pPr>
      <a:lvl5pPr algn="l" rtl="0" eaLnBrk="0" fontAlgn="base" hangingPunct="0">
        <a:lnSpc>
          <a:spcPct val="94000"/>
        </a:lnSpc>
        <a:spcBef>
          <a:spcPct val="0"/>
        </a:spcBef>
        <a:spcAft>
          <a:spcPct val="0"/>
        </a:spcAft>
        <a:defRPr sz="3200" b="1">
          <a:solidFill>
            <a:schemeClr val="tx1"/>
          </a:solidFill>
          <a:latin typeface="Verdana" pitchFamily="34" charset="0"/>
        </a:defRPr>
      </a:lvl5pPr>
      <a:lvl6pPr marL="457171" algn="l" rtl="0" fontAlgn="base">
        <a:lnSpc>
          <a:spcPct val="94000"/>
        </a:lnSpc>
        <a:spcBef>
          <a:spcPct val="0"/>
        </a:spcBef>
        <a:spcAft>
          <a:spcPct val="0"/>
        </a:spcAft>
        <a:defRPr sz="3200" b="1">
          <a:solidFill>
            <a:schemeClr val="tx1"/>
          </a:solidFill>
          <a:latin typeface="Verdana" pitchFamily="34" charset="0"/>
        </a:defRPr>
      </a:lvl6pPr>
      <a:lvl7pPr marL="914341" algn="l" rtl="0" fontAlgn="base">
        <a:lnSpc>
          <a:spcPct val="94000"/>
        </a:lnSpc>
        <a:spcBef>
          <a:spcPct val="0"/>
        </a:spcBef>
        <a:spcAft>
          <a:spcPct val="0"/>
        </a:spcAft>
        <a:defRPr sz="3200" b="1">
          <a:solidFill>
            <a:schemeClr val="tx1"/>
          </a:solidFill>
          <a:latin typeface="Verdana" pitchFamily="34" charset="0"/>
        </a:defRPr>
      </a:lvl7pPr>
      <a:lvl8pPr marL="1371512" algn="l" rtl="0" fontAlgn="base">
        <a:lnSpc>
          <a:spcPct val="94000"/>
        </a:lnSpc>
        <a:spcBef>
          <a:spcPct val="0"/>
        </a:spcBef>
        <a:spcAft>
          <a:spcPct val="0"/>
        </a:spcAft>
        <a:defRPr sz="3200" b="1">
          <a:solidFill>
            <a:schemeClr val="tx1"/>
          </a:solidFill>
          <a:latin typeface="Verdana" pitchFamily="34" charset="0"/>
        </a:defRPr>
      </a:lvl8pPr>
      <a:lvl9pPr marL="1828683" algn="l" rtl="0" fontAlgn="base">
        <a:lnSpc>
          <a:spcPct val="94000"/>
        </a:lnSpc>
        <a:spcBef>
          <a:spcPct val="0"/>
        </a:spcBef>
        <a:spcAft>
          <a:spcPct val="0"/>
        </a:spcAft>
        <a:defRPr sz="3200" b="1">
          <a:solidFill>
            <a:schemeClr val="tx1"/>
          </a:solidFill>
          <a:latin typeface="Verdana" pitchFamily="34" charset="0"/>
        </a:defRPr>
      </a:lvl9pPr>
    </p:titleStyle>
    <p:bodyStyle>
      <a:lvl1pPr marL="206362" indent="-206362" algn="l" rtl="0" eaLnBrk="0" fontAlgn="base" hangingPunct="0">
        <a:lnSpc>
          <a:spcPct val="111000"/>
        </a:lnSpc>
        <a:spcBef>
          <a:spcPct val="20000"/>
        </a:spcBef>
        <a:spcAft>
          <a:spcPct val="0"/>
        </a:spcAft>
        <a:buChar char="•"/>
        <a:defRPr sz="2100">
          <a:solidFill>
            <a:schemeClr val="tx1"/>
          </a:solidFill>
          <a:latin typeface="+mn-lt"/>
          <a:ea typeface="+mn-ea"/>
          <a:cs typeface="+mn-cs"/>
        </a:defRPr>
      </a:lvl1pPr>
      <a:lvl2pPr marL="420661" indent="-212711" algn="l" rtl="0" eaLnBrk="0" fontAlgn="base" hangingPunct="0">
        <a:lnSpc>
          <a:spcPts val="2600"/>
        </a:lnSpc>
        <a:spcBef>
          <a:spcPct val="20000"/>
        </a:spcBef>
        <a:spcAft>
          <a:spcPct val="0"/>
        </a:spcAft>
        <a:buChar char="•"/>
        <a:defRPr sz="2800">
          <a:solidFill>
            <a:schemeClr val="tx1"/>
          </a:solidFill>
          <a:latin typeface="+mn-lt"/>
        </a:defRPr>
      </a:lvl2pPr>
      <a:lvl3pPr marL="641309" indent="-219061" algn="l" rtl="0" eaLnBrk="0" fontAlgn="base" hangingPunct="0">
        <a:lnSpc>
          <a:spcPct val="125000"/>
        </a:lnSpc>
        <a:spcBef>
          <a:spcPct val="20000"/>
        </a:spcBef>
        <a:spcAft>
          <a:spcPct val="0"/>
        </a:spcAft>
        <a:buChar char="•"/>
        <a:defRPr sz="1600">
          <a:solidFill>
            <a:schemeClr val="tx1"/>
          </a:solidFill>
          <a:latin typeface="+mn-lt"/>
        </a:defRPr>
      </a:lvl3pPr>
      <a:lvl4pPr marL="855608" indent="-212711" algn="l" rtl="0" eaLnBrk="0" fontAlgn="base" hangingPunct="0">
        <a:lnSpc>
          <a:spcPct val="119000"/>
        </a:lnSpc>
        <a:spcBef>
          <a:spcPct val="20000"/>
        </a:spcBef>
        <a:spcAft>
          <a:spcPct val="0"/>
        </a:spcAft>
        <a:buChar char="•"/>
        <a:defRPr sz="1400">
          <a:solidFill>
            <a:schemeClr val="tx1"/>
          </a:solidFill>
          <a:latin typeface="+mn-lt"/>
        </a:defRPr>
      </a:lvl4pPr>
      <a:lvl5pPr marL="1069907" indent="-212711" algn="l" rtl="0" eaLnBrk="0" fontAlgn="base" hangingPunct="0">
        <a:lnSpc>
          <a:spcPct val="125000"/>
        </a:lnSpc>
        <a:spcBef>
          <a:spcPct val="20000"/>
        </a:spcBef>
        <a:spcAft>
          <a:spcPct val="0"/>
        </a:spcAft>
        <a:buChar char="•"/>
        <a:defRPr sz="1200">
          <a:solidFill>
            <a:schemeClr val="tx1"/>
          </a:solidFill>
          <a:latin typeface="+mn-lt"/>
        </a:defRPr>
      </a:lvl5pPr>
      <a:lvl6pPr marL="1527077" indent="-212711" algn="l" rtl="0" fontAlgn="base">
        <a:lnSpc>
          <a:spcPct val="125000"/>
        </a:lnSpc>
        <a:spcBef>
          <a:spcPct val="20000"/>
        </a:spcBef>
        <a:spcAft>
          <a:spcPct val="0"/>
        </a:spcAft>
        <a:buChar char="•"/>
        <a:defRPr sz="1200">
          <a:solidFill>
            <a:schemeClr val="tx1"/>
          </a:solidFill>
          <a:latin typeface="+mn-lt"/>
        </a:defRPr>
      </a:lvl6pPr>
      <a:lvl7pPr marL="1984248" indent="-212711" algn="l" rtl="0" fontAlgn="base">
        <a:lnSpc>
          <a:spcPct val="125000"/>
        </a:lnSpc>
        <a:spcBef>
          <a:spcPct val="20000"/>
        </a:spcBef>
        <a:spcAft>
          <a:spcPct val="0"/>
        </a:spcAft>
        <a:buChar char="•"/>
        <a:defRPr sz="1200">
          <a:solidFill>
            <a:schemeClr val="tx1"/>
          </a:solidFill>
          <a:latin typeface="+mn-lt"/>
        </a:defRPr>
      </a:lvl7pPr>
      <a:lvl8pPr marL="2441419" indent="-212711" algn="l" rtl="0" fontAlgn="base">
        <a:lnSpc>
          <a:spcPct val="125000"/>
        </a:lnSpc>
        <a:spcBef>
          <a:spcPct val="20000"/>
        </a:spcBef>
        <a:spcAft>
          <a:spcPct val="0"/>
        </a:spcAft>
        <a:buChar char="•"/>
        <a:defRPr sz="1200">
          <a:solidFill>
            <a:schemeClr val="tx1"/>
          </a:solidFill>
          <a:latin typeface="+mn-lt"/>
        </a:defRPr>
      </a:lvl8pPr>
      <a:lvl9pPr marL="2898589" indent="-212711" algn="l" rtl="0" fontAlgn="base">
        <a:lnSpc>
          <a:spcPct val="125000"/>
        </a:lnSpc>
        <a:spcBef>
          <a:spcPct val="20000"/>
        </a:spcBef>
        <a:spcAft>
          <a:spcPct val="0"/>
        </a:spcAft>
        <a:buChar char="•"/>
        <a:defRPr sz="1200">
          <a:solidFill>
            <a:schemeClr val="tx1"/>
          </a:solidFill>
          <a:latin typeface="+mn-lt"/>
        </a:defRPr>
      </a:lvl9pPr>
    </p:bodyStyle>
    <p:otherStyle>
      <a:defPPr>
        <a:defRPr lang="en-US"/>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2" algn="l" defTabSz="914341" rtl="0" eaLnBrk="1" latinLnBrk="0" hangingPunct="1">
        <a:defRPr sz="1800" kern="1200">
          <a:solidFill>
            <a:schemeClr val="tx1"/>
          </a:solidFill>
          <a:latin typeface="+mn-lt"/>
          <a:ea typeface="+mn-ea"/>
          <a:cs typeface="+mn-cs"/>
        </a:defRPr>
      </a:lvl4pPr>
      <a:lvl5pPr marL="1828683" algn="l" defTabSz="914341" rtl="0" eaLnBrk="1" latinLnBrk="0" hangingPunct="1">
        <a:defRPr sz="1800" kern="1200">
          <a:solidFill>
            <a:schemeClr val="tx1"/>
          </a:solidFill>
          <a:latin typeface="+mn-lt"/>
          <a:ea typeface="+mn-ea"/>
          <a:cs typeface="+mn-cs"/>
        </a:defRPr>
      </a:lvl5pPr>
      <a:lvl6pPr marL="2285854" algn="l" defTabSz="914341" rtl="0" eaLnBrk="1" latinLnBrk="0" hangingPunct="1">
        <a:defRPr sz="1800" kern="1200">
          <a:solidFill>
            <a:schemeClr val="tx1"/>
          </a:solidFill>
          <a:latin typeface="+mn-lt"/>
          <a:ea typeface="+mn-ea"/>
          <a:cs typeface="+mn-cs"/>
        </a:defRPr>
      </a:lvl6pPr>
      <a:lvl7pPr marL="2743024" algn="l" defTabSz="914341" rtl="0" eaLnBrk="1" latinLnBrk="0" hangingPunct="1">
        <a:defRPr sz="1800" kern="1200">
          <a:solidFill>
            <a:schemeClr val="tx1"/>
          </a:solidFill>
          <a:latin typeface="+mn-lt"/>
          <a:ea typeface="+mn-ea"/>
          <a:cs typeface="+mn-cs"/>
        </a:defRPr>
      </a:lvl7pPr>
      <a:lvl8pPr marL="3200195" algn="l" defTabSz="914341" rtl="0" eaLnBrk="1" latinLnBrk="0" hangingPunct="1">
        <a:defRPr sz="1800" kern="1200">
          <a:solidFill>
            <a:schemeClr val="tx1"/>
          </a:solidFill>
          <a:latin typeface="+mn-lt"/>
          <a:ea typeface="+mn-ea"/>
          <a:cs typeface="+mn-cs"/>
        </a:defRPr>
      </a:lvl8pPr>
      <a:lvl9pPr marL="3657366" algn="l" defTabSz="91434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44474" y="107161"/>
            <a:ext cx="8853487" cy="110729"/>
          </a:xfrm>
          <a:prstGeom prst="rect">
            <a:avLst/>
          </a:prstGeom>
          <a:solidFill>
            <a:srgbClr val="69B8D6"/>
          </a:solidFill>
          <a:ln w="127">
            <a:noFill/>
            <a:miter lim="800000"/>
            <a:headEnd/>
            <a:tailEnd/>
          </a:ln>
          <a:effectLst/>
        </p:spPr>
        <p:txBody>
          <a:bodyPr wrap="none" lIns="102264" tIns="51132" rIns="102264" bIns="51132" anchor="ctr"/>
          <a:lstStyle/>
          <a:p>
            <a:pPr defTabSz="710180" fontAlgn="base">
              <a:lnSpc>
                <a:spcPct val="107000"/>
              </a:lnSpc>
              <a:spcBef>
                <a:spcPct val="0"/>
              </a:spcBef>
              <a:spcAft>
                <a:spcPct val="0"/>
              </a:spcAft>
              <a:defRPr/>
            </a:pPr>
            <a:endParaRPr lang="en-US" sz="1600" dirty="0">
              <a:solidFill>
                <a:srgbClr val="000000"/>
              </a:solidFill>
              <a:ea typeface="Arial"/>
              <a:cs typeface="Arial"/>
              <a:sym typeface="Arial"/>
            </a:endParaRPr>
          </a:p>
        </p:txBody>
      </p:sp>
      <p:sp>
        <p:nvSpPr>
          <p:cNvPr id="1027" name="Rectangle 4"/>
          <p:cNvSpPr>
            <a:spLocks noGrp="1" noChangeArrowheads="1"/>
          </p:cNvSpPr>
          <p:nvPr>
            <p:ph type="title"/>
          </p:nvPr>
        </p:nvSpPr>
        <p:spPr bwMode="auto">
          <a:xfrm>
            <a:off x="574675" y="215529"/>
            <a:ext cx="7989888" cy="1134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8" name="Rectangle 5"/>
          <p:cNvSpPr>
            <a:spLocks noGrp="1" noChangeArrowheads="1"/>
          </p:cNvSpPr>
          <p:nvPr>
            <p:ph type="body" idx="1"/>
          </p:nvPr>
        </p:nvSpPr>
        <p:spPr bwMode="auto">
          <a:xfrm>
            <a:off x="574675" y="1564482"/>
            <a:ext cx="7989888" cy="283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029" name="Picture 14" descr="Maersk_Line_Hvid baggrund"/>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231093" y="4398194"/>
            <a:ext cx="1870075" cy="63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3"/>
          <p:cNvSpPr>
            <a:spLocks noGrp="1"/>
          </p:cNvSpPr>
          <p:nvPr>
            <p:ph type="sldNum" sz="quarter" idx="4"/>
          </p:nvPr>
        </p:nvSpPr>
        <p:spPr>
          <a:xfrm>
            <a:off x="3505200" y="4849077"/>
            <a:ext cx="2133600" cy="273844"/>
          </a:xfrm>
          <a:prstGeom prst="rect">
            <a:avLst/>
          </a:prstGeom>
        </p:spPr>
        <p:txBody>
          <a:bodyPr vert="horz" lIns="91428" tIns="45714" rIns="91428" bIns="45714" rtlCol="0" anchor="ctr"/>
          <a:lstStyle>
            <a:lvl1pPr algn="ctr">
              <a:defRPr sz="1400">
                <a:solidFill>
                  <a:schemeClr val="tx1"/>
                </a:solidFill>
                <a:latin typeface="Calibri" panose="020F0502020204030204" pitchFamily="34" charset="0"/>
              </a:defRPr>
            </a:lvl1pPr>
          </a:lstStyle>
          <a:p>
            <a:pPr defTabSz="457143"/>
            <a:fld id="{2BE8CDAF-838C-8D47-839F-F5A83E2BBA23}" type="slidenum">
              <a:rPr lang="en-US" smtClean="0">
                <a:solidFill>
                  <a:srgbClr val="000000"/>
                </a:solidFill>
              </a:rPr>
              <a:pPr defTabSz="457143"/>
              <a:t>‹#›</a:t>
            </a:fld>
            <a:endParaRPr lang="en-US" dirty="0">
              <a:solidFill>
                <a:srgbClr val="000000"/>
              </a:solidFill>
            </a:endParaRPr>
          </a:p>
        </p:txBody>
      </p:sp>
    </p:spTree>
    <p:extLst>
      <p:ext uri="{BB962C8B-B14F-4D97-AF65-F5344CB8AC3E}">
        <p14:creationId xmlns:p14="http://schemas.microsoft.com/office/powerpoint/2010/main" val="19320274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ransition spd="slow">
    <p:pull/>
  </p:transition>
  <p:hf hdr="0" ftr="0" dt="0"/>
  <p:txStyles>
    <p:titleStyle>
      <a:lvl1pPr algn="l" rtl="0" eaLnBrk="0" fontAlgn="base" hangingPunct="0">
        <a:lnSpc>
          <a:spcPct val="94000"/>
        </a:lnSpc>
        <a:spcBef>
          <a:spcPct val="0"/>
        </a:spcBef>
        <a:spcAft>
          <a:spcPct val="0"/>
        </a:spcAft>
        <a:defRPr sz="3600" b="1">
          <a:solidFill>
            <a:schemeClr val="tx1"/>
          </a:solidFill>
          <a:latin typeface="+mj-lt"/>
          <a:ea typeface="+mj-ea"/>
          <a:cs typeface="+mj-cs"/>
        </a:defRPr>
      </a:lvl1pPr>
      <a:lvl2pPr algn="l" rtl="0" eaLnBrk="0" fontAlgn="base" hangingPunct="0">
        <a:lnSpc>
          <a:spcPct val="94000"/>
        </a:lnSpc>
        <a:spcBef>
          <a:spcPct val="0"/>
        </a:spcBef>
        <a:spcAft>
          <a:spcPct val="0"/>
        </a:spcAft>
        <a:defRPr sz="3600" b="1">
          <a:solidFill>
            <a:schemeClr val="tx1"/>
          </a:solidFill>
          <a:latin typeface="Verdana" pitchFamily="34" charset="0"/>
        </a:defRPr>
      </a:lvl2pPr>
      <a:lvl3pPr algn="l" rtl="0" eaLnBrk="0" fontAlgn="base" hangingPunct="0">
        <a:lnSpc>
          <a:spcPct val="94000"/>
        </a:lnSpc>
        <a:spcBef>
          <a:spcPct val="0"/>
        </a:spcBef>
        <a:spcAft>
          <a:spcPct val="0"/>
        </a:spcAft>
        <a:defRPr sz="3600" b="1">
          <a:solidFill>
            <a:schemeClr val="tx1"/>
          </a:solidFill>
          <a:latin typeface="Verdana" pitchFamily="34" charset="0"/>
        </a:defRPr>
      </a:lvl3pPr>
      <a:lvl4pPr algn="l" rtl="0" eaLnBrk="0" fontAlgn="base" hangingPunct="0">
        <a:lnSpc>
          <a:spcPct val="94000"/>
        </a:lnSpc>
        <a:spcBef>
          <a:spcPct val="0"/>
        </a:spcBef>
        <a:spcAft>
          <a:spcPct val="0"/>
        </a:spcAft>
        <a:defRPr sz="3600" b="1">
          <a:solidFill>
            <a:schemeClr val="tx1"/>
          </a:solidFill>
          <a:latin typeface="Verdana" pitchFamily="34" charset="0"/>
        </a:defRPr>
      </a:lvl4pPr>
      <a:lvl5pPr algn="l" rtl="0" eaLnBrk="0" fontAlgn="base" hangingPunct="0">
        <a:lnSpc>
          <a:spcPct val="94000"/>
        </a:lnSpc>
        <a:spcBef>
          <a:spcPct val="0"/>
        </a:spcBef>
        <a:spcAft>
          <a:spcPct val="0"/>
        </a:spcAft>
        <a:defRPr sz="3600" b="1">
          <a:solidFill>
            <a:schemeClr val="tx1"/>
          </a:solidFill>
          <a:latin typeface="Verdana" pitchFamily="34" charset="0"/>
        </a:defRPr>
      </a:lvl5pPr>
      <a:lvl6pPr marL="511335" algn="l" rtl="0" fontAlgn="base">
        <a:lnSpc>
          <a:spcPct val="94000"/>
        </a:lnSpc>
        <a:spcBef>
          <a:spcPct val="0"/>
        </a:spcBef>
        <a:spcAft>
          <a:spcPct val="0"/>
        </a:spcAft>
        <a:defRPr sz="3600" b="1">
          <a:solidFill>
            <a:schemeClr val="tx1"/>
          </a:solidFill>
          <a:latin typeface="Verdana" pitchFamily="34" charset="0"/>
        </a:defRPr>
      </a:lvl6pPr>
      <a:lvl7pPr marL="1022662" algn="l" rtl="0" fontAlgn="base">
        <a:lnSpc>
          <a:spcPct val="94000"/>
        </a:lnSpc>
        <a:spcBef>
          <a:spcPct val="0"/>
        </a:spcBef>
        <a:spcAft>
          <a:spcPct val="0"/>
        </a:spcAft>
        <a:defRPr sz="3600" b="1">
          <a:solidFill>
            <a:schemeClr val="tx1"/>
          </a:solidFill>
          <a:latin typeface="Verdana" pitchFamily="34" charset="0"/>
        </a:defRPr>
      </a:lvl7pPr>
      <a:lvl8pPr marL="1534005" algn="l" rtl="0" fontAlgn="base">
        <a:lnSpc>
          <a:spcPct val="94000"/>
        </a:lnSpc>
        <a:spcBef>
          <a:spcPct val="0"/>
        </a:spcBef>
        <a:spcAft>
          <a:spcPct val="0"/>
        </a:spcAft>
        <a:defRPr sz="3600" b="1">
          <a:solidFill>
            <a:schemeClr val="tx1"/>
          </a:solidFill>
          <a:latin typeface="Verdana" pitchFamily="34" charset="0"/>
        </a:defRPr>
      </a:lvl8pPr>
      <a:lvl9pPr marL="2045335" algn="l" rtl="0" fontAlgn="base">
        <a:lnSpc>
          <a:spcPct val="94000"/>
        </a:lnSpc>
        <a:spcBef>
          <a:spcPct val="0"/>
        </a:spcBef>
        <a:spcAft>
          <a:spcPct val="0"/>
        </a:spcAft>
        <a:defRPr sz="3600" b="1">
          <a:solidFill>
            <a:schemeClr val="tx1"/>
          </a:solidFill>
          <a:latin typeface="Verdana" pitchFamily="34" charset="0"/>
        </a:defRPr>
      </a:lvl9pPr>
    </p:titleStyle>
    <p:bodyStyle>
      <a:lvl1pPr marL="230814" indent="-230814" algn="l" rtl="0" eaLnBrk="0" fontAlgn="base" hangingPunct="0">
        <a:lnSpc>
          <a:spcPct val="111000"/>
        </a:lnSpc>
        <a:spcBef>
          <a:spcPct val="20000"/>
        </a:spcBef>
        <a:spcAft>
          <a:spcPct val="0"/>
        </a:spcAft>
        <a:buChar char="•"/>
        <a:defRPr sz="2300">
          <a:solidFill>
            <a:schemeClr val="tx1"/>
          </a:solidFill>
          <a:latin typeface="+mn-lt"/>
          <a:ea typeface="+mn-ea"/>
          <a:cs typeface="+mn-cs"/>
        </a:defRPr>
      </a:lvl1pPr>
      <a:lvl2pPr marL="470497" indent="-237912" algn="l" rtl="0" eaLnBrk="0" fontAlgn="base" hangingPunct="0">
        <a:lnSpc>
          <a:spcPts val="2912"/>
        </a:lnSpc>
        <a:spcBef>
          <a:spcPct val="20000"/>
        </a:spcBef>
        <a:spcAft>
          <a:spcPct val="0"/>
        </a:spcAft>
        <a:buChar char="•"/>
        <a:defRPr sz="3100">
          <a:solidFill>
            <a:schemeClr val="tx1"/>
          </a:solidFill>
          <a:latin typeface="+mn-lt"/>
        </a:defRPr>
      </a:lvl2pPr>
      <a:lvl3pPr marL="717288" indent="-245014" algn="l" rtl="0" eaLnBrk="0" fontAlgn="base" hangingPunct="0">
        <a:lnSpc>
          <a:spcPct val="125000"/>
        </a:lnSpc>
        <a:spcBef>
          <a:spcPct val="20000"/>
        </a:spcBef>
        <a:spcAft>
          <a:spcPct val="0"/>
        </a:spcAft>
        <a:buChar char="•"/>
        <a:defRPr sz="1800">
          <a:solidFill>
            <a:schemeClr val="tx1"/>
          </a:solidFill>
          <a:latin typeface="+mn-lt"/>
        </a:defRPr>
      </a:lvl3pPr>
      <a:lvl4pPr marL="956978" indent="-237912" algn="l" rtl="0" eaLnBrk="0" fontAlgn="base" hangingPunct="0">
        <a:lnSpc>
          <a:spcPct val="119000"/>
        </a:lnSpc>
        <a:spcBef>
          <a:spcPct val="20000"/>
        </a:spcBef>
        <a:spcAft>
          <a:spcPct val="0"/>
        </a:spcAft>
        <a:buChar char="•"/>
        <a:defRPr sz="1600">
          <a:solidFill>
            <a:schemeClr val="tx1"/>
          </a:solidFill>
          <a:latin typeface="+mn-lt"/>
        </a:defRPr>
      </a:lvl4pPr>
      <a:lvl5pPr marL="1196669" indent="-237912" algn="l" rtl="0" eaLnBrk="0" fontAlgn="base" hangingPunct="0">
        <a:lnSpc>
          <a:spcPct val="125000"/>
        </a:lnSpc>
        <a:spcBef>
          <a:spcPct val="20000"/>
        </a:spcBef>
        <a:spcAft>
          <a:spcPct val="0"/>
        </a:spcAft>
        <a:buChar char="•"/>
        <a:defRPr sz="1300">
          <a:solidFill>
            <a:schemeClr val="tx1"/>
          </a:solidFill>
          <a:latin typeface="+mn-lt"/>
        </a:defRPr>
      </a:lvl5pPr>
      <a:lvl6pPr marL="1707995" indent="-237912" algn="l" rtl="0" fontAlgn="base">
        <a:lnSpc>
          <a:spcPct val="125000"/>
        </a:lnSpc>
        <a:spcBef>
          <a:spcPct val="20000"/>
        </a:spcBef>
        <a:spcAft>
          <a:spcPct val="0"/>
        </a:spcAft>
        <a:buChar char="•"/>
        <a:defRPr sz="1300">
          <a:solidFill>
            <a:schemeClr val="tx1"/>
          </a:solidFill>
          <a:latin typeface="+mn-lt"/>
        </a:defRPr>
      </a:lvl6pPr>
      <a:lvl7pPr marL="2219329" indent="-237912" algn="l" rtl="0" fontAlgn="base">
        <a:lnSpc>
          <a:spcPct val="125000"/>
        </a:lnSpc>
        <a:spcBef>
          <a:spcPct val="20000"/>
        </a:spcBef>
        <a:spcAft>
          <a:spcPct val="0"/>
        </a:spcAft>
        <a:buChar char="•"/>
        <a:defRPr sz="1300">
          <a:solidFill>
            <a:schemeClr val="tx1"/>
          </a:solidFill>
          <a:latin typeface="+mn-lt"/>
        </a:defRPr>
      </a:lvl7pPr>
      <a:lvl8pPr marL="2730666" indent="-237912" algn="l" rtl="0" fontAlgn="base">
        <a:lnSpc>
          <a:spcPct val="125000"/>
        </a:lnSpc>
        <a:spcBef>
          <a:spcPct val="20000"/>
        </a:spcBef>
        <a:spcAft>
          <a:spcPct val="0"/>
        </a:spcAft>
        <a:buChar char="•"/>
        <a:defRPr sz="1300">
          <a:solidFill>
            <a:schemeClr val="tx1"/>
          </a:solidFill>
          <a:latin typeface="+mn-lt"/>
        </a:defRPr>
      </a:lvl8pPr>
      <a:lvl9pPr marL="3241993" indent="-237912" algn="l" rtl="0" fontAlgn="base">
        <a:lnSpc>
          <a:spcPct val="125000"/>
        </a:lnSpc>
        <a:spcBef>
          <a:spcPct val="20000"/>
        </a:spcBef>
        <a:spcAft>
          <a:spcPct val="0"/>
        </a:spcAft>
        <a:buChar char="•"/>
        <a:defRPr sz="1300">
          <a:solidFill>
            <a:schemeClr val="tx1"/>
          </a:solidFill>
          <a:latin typeface="+mn-lt"/>
        </a:defRPr>
      </a:lvl9pPr>
    </p:bodyStyle>
    <p:otherStyle>
      <a:defPPr>
        <a:defRPr lang="en-US"/>
      </a:defPPr>
      <a:lvl1pPr marL="0" algn="l" defTabSz="1022662" rtl="0" eaLnBrk="1" latinLnBrk="0" hangingPunct="1">
        <a:defRPr sz="2000" kern="1200">
          <a:solidFill>
            <a:schemeClr val="tx1"/>
          </a:solidFill>
          <a:latin typeface="+mn-lt"/>
          <a:ea typeface="+mn-ea"/>
          <a:cs typeface="+mn-cs"/>
        </a:defRPr>
      </a:lvl1pPr>
      <a:lvl2pPr marL="511335" algn="l" defTabSz="1022662" rtl="0" eaLnBrk="1" latinLnBrk="0" hangingPunct="1">
        <a:defRPr sz="2000" kern="1200">
          <a:solidFill>
            <a:schemeClr val="tx1"/>
          </a:solidFill>
          <a:latin typeface="+mn-lt"/>
          <a:ea typeface="+mn-ea"/>
          <a:cs typeface="+mn-cs"/>
        </a:defRPr>
      </a:lvl2pPr>
      <a:lvl3pPr marL="1022662" algn="l" defTabSz="1022662" rtl="0" eaLnBrk="1" latinLnBrk="0" hangingPunct="1">
        <a:defRPr sz="2000" kern="1200">
          <a:solidFill>
            <a:schemeClr val="tx1"/>
          </a:solidFill>
          <a:latin typeface="+mn-lt"/>
          <a:ea typeface="+mn-ea"/>
          <a:cs typeface="+mn-cs"/>
        </a:defRPr>
      </a:lvl3pPr>
      <a:lvl4pPr marL="1534005" algn="l" defTabSz="1022662" rtl="0" eaLnBrk="1" latinLnBrk="0" hangingPunct="1">
        <a:defRPr sz="2000" kern="1200">
          <a:solidFill>
            <a:schemeClr val="tx1"/>
          </a:solidFill>
          <a:latin typeface="+mn-lt"/>
          <a:ea typeface="+mn-ea"/>
          <a:cs typeface="+mn-cs"/>
        </a:defRPr>
      </a:lvl4pPr>
      <a:lvl5pPr marL="2045335" algn="l" defTabSz="1022662" rtl="0" eaLnBrk="1" latinLnBrk="0" hangingPunct="1">
        <a:defRPr sz="2000" kern="1200">
          <a:solidFill>
            <a:schemeClr val="tx1"/>
          </a:solidFill>
          <a:latin typeface="+mn-lt"/>
          <a:ea typeface="+mn-ea"/>
          <a:cs typeface="+mn-cs"/>
        </a:defRPr>
      </a:lvl5pPr>
      <a:lvl6pPr marL="2556673" algn="l" defTabSz="1022662" rtl="0" eaLnBrk="1" latinLnBrk="0" hangingPunct="1">
        <a:defRPr sz="2000" kern="1200">
          <a:solidFill>
            <a:schemeClr val="tx1"/>
          </a:solidFill>
          <a:latin typeface="+mn-lt"/>
          <a:ea typeface="+mn-ea"/>
          <a:cs typeface="+mn-cs"/>
        </a:defRPr>
      </a:lvl6pPr>
      <a:lvl7pPr marL="3068011" algn="l" defTabSz="1022662" rtl="0" eaLnBrk="1" latinLnBrk="0" hangingPunct="1">
        <a:defRPr sz="2000" kern="1200">
          <a:solidFill>
            <a:schemeClr val="tx1"/>
          </a:solidFill>
          <a:latin typeface="+mn-lt"/>
          <a:ea typeface="+mn-ea"/>
          <a:cs typeface="+mn-cs"/>
        </a:defRPr>
      </a:lvl7pPr>
      <a:lvl8pPr marL="3579336" algn="l" defTabSz="1022662" rtl="0" eaLnBrk="1" latinLnBrk="0" hangingPunct="1">
        <a:defRPr sz="2000" kern="1200">
          <a:solidFill>
            <a:schemeClr val="tx1"/>
          </a:solidFill>
          <a:latin typeface="+mn-lt"/>
          <a:ea typeface="+mn-ea"/>
          <a:cs typeface="+mn-cs"/>
        </a:defRPr>
      </a:lvl8pPr>
      <a:lvl9pPr marL="4090669" algn="l" defTabSz="1022662"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44474" y="107161"/>
            <a:ext cx="8853487" cy="110729"/>
          </a:xfrm>
          <a:prstGeom prst="rect">
            <a:avLst/>
          </a:prstGeom>
          <a:solidFill>
            <a:srgbClr val="69B8D6"/>
          </a:solidFill>
          <a:ln w="127">
            <a:noFill/>
            <a:miter lim="800000"/>
            <a:headEnd/>
            <a:tailEnd/>
          </a:ln>
          <a:effectLst/>
        </p:spPr>
        <p:txBody>
          <a:bodyPr wrap="none" lIns="102278" tIns="51138" rIns="102278" bIns="51138" anchor="ctr"/>
          <a:lstStyle/>
          <a:p>
            <a:pPr defTabSz="710362" fontAlgn="base">
              <a:lnSpc>
                <a:spcPct val="107000"/>
              </a:lnSpc>
              <a:spcBef>
                <a:spcPct val="0"/>
              </a:spcBef>
              <a:spcAft>
                <a:spcPct val="0"/>
              </a:spcAft>
              <a:defRPr/>
            </a:pPr>
            <a:endParaRPr lang="en-US" sz="1600" dirty="0">
              <a:solidFill>
                <a:srgbClr val="000000"/>
              </a:solidFill>
              <a:ea typeface="Arial"/>
              <a:cs typeface="Arial"/>
              <a:sym typeface="Arial"/>
            </a:endParaRPr>
          </a:p>
        </p:txBody>
      </p:sp>
      <p:sp>
        <p:nvSpPr>
          <p:cNvPr id="1027" name="Rectangle 4"/>
          <p:cNvSpPr>
            <a:spLocks noGrp="1" noChangeArrowheads="1"/>
          </p:cNvSpPr>
          <p:nvPr>
            <p:ph type="title"/>
          </p:nvPr>
        </p:nvSpPr>
        <p:spPr bwMode="auto">
          <a:xfrm>
            <a:off x="574675" y="215527"/>
            <a:ext cx="7989888" cy="1134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8" name="Rectangle 5"/>
          <p:cNvSpPr>
            <a:spLocks noGrp="1" noChangeArrowheads="1"/>
          </p:cNvSpPr>
          <p:nvPr>
            <p:ph type="body" idx="1"/>
          </p:nvPr>
        </p:nvSpPr>
        <p:spPr bwMode="auto">
          <a:xfrm>
            <a:off x="574675" y="1564482"/>
            <a:ext cx="7989888" cy="283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29" name="Picture 14" descr="Maersk_Line_Hvid baggrun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31091" y="4398191"/>
            <a:ext cx="1870075" cy="63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Slide Number Placeholder 3"/>
          <p:cNvSpPr>
            <a:spLocks noGrp="1"/>
          </p:cNvSpPr>
          <p:nvPr>
            <p:ph type="sldNum" sz="quarter" idx="4"/>
          </p:nvPr>
        </p:nvSpPr>
        <p:spPr>
          <a:xfrm>
            <a:off x="3505200" y="4849077"/>
            <a:ext cx="2133600" cy="273844"/>
          </a:xfrm>
          <a:prstGeom prst="rect">
            <a:avLst/>
          </a:prstGeom>
        </p:spPr>
        <p:txBody>
          <a:bodyPr vert="horz" lIns="91428" tIns="45714" rIns="91428" bIns="45714" rtlCol="0" anchor="ctr"/>
          <a:lstStyle>
            <a:lvl1pPr algn="ctr">
              <a:defRPr sz="1400">
                <a:solidFill>
                  <a:schemeClr val="tx1"/>
                </a:solidFill>
                <a:latin typeface="Calibri" panose="020F0502020204030204" pitchFamily="34" charset="0"/>
              </a:defRPr>
            </a:lvl1pPr>
          </a:lstStyle>
          <a:p>
            <a:pPr defTabSz="457143"/>
            <a:fld id="{2BE8CDAF-838C-8D47-839F-F5A83E2BBA23}" type="slidenum">
              <a:rPr lang="en-US" smtClean="0">
                <a:solidFill>
                  <a:srgbClr val="000000"/>
                </a:solidFill>
              </a:rPr>
              <a:pPr defTabSz="457143"/>
              <a:t>‹#›</a:t>
            </a:fld>
            <a:endParaRPr lang="en-US" dirty="0">
              <a:solidFill>
                <a:srgbClr val="000000"/>
              </a:solidFill>
            </a:endParaRPr>
          </a:p>
        </p:txBody>
      </p:sp>
    </p:spTree>
    <p:extLst>
      <p:ext uri="{BB962C8B-B14F-4D97-AF65-F5344CB8AC3E}">
        <p14:creationId xmlns:p14="http://schemas.microsoft.com/office/powerpoint/2010/main" val="484946602"/>
      </p:ext>
    </p:extLst>
  </p:cSld>
  <p:clrMap bg1="lt1" tx1="dk1" bg2="lt2" tx2="dk2" accent1="accent1" accent2="accent2" accent3="accent3" accent4="accent4" accent5="accent5" accent6="accent6" hlink="hlink" folHlink="folHlink"/>
  <p:transition spd="slow">
    <p:pull/>
  </p:transition>
  <p:hf hdr="0" ftr="0" dt="0"/>
  <p:txStyles>
    <p:titleStyle>
      <a:lvl1pPr algn="l" rtl="0" eaLnBrk="0" fontAlgn="base" hangingPunct="0">
        <a:lnSpc>
          <a:spcPct val="94000"/>
        </a:lnSpc>
        <a:spcBef>
          <a:spcPct val="0"/>
        </a:spcBef>
        <a:spcAft>
          <a:spcPct val="0"/>
        </a:spcAft>
        <a:defRPr sz="3600" b="1">
          <a:solidFill>
            <a:schemeClr val="tx1"/>
          </a:solidFill>
          <a:latin typeface="+mj-lt"/>
          <a:ea typeface="+mj-ea"/>
          <a:cs typeface="+mj-cs"/>
        </a:defRPr>
      </a:lvl1pPr>
      <a:lvl2pPr algn="l" rtl="0" eaLnBrk="0" fontAlgn="base" hangingPunct="0">
        <a:lnSpc>
          <a:spcPct val="94000"/>
        </a:lnSpc>
        <a:spcBef>
          <a:spcPct val="0"/>
        </a:spcBef>
        <a:spcAft>
          <a:spcPct val="0"/>
        </a:spcAft>
        <a:defRPr sz="3600" b="1">
          <a:solidFill>
            <a:schemeClr val="tx1"/>
          </a:solidFill>
          <a:latin typeface="Verdana" pitchFamily="34" charset="0"/>
        </a:defRPr>
      </a:lvl2pPr>
      <a:lvl3pPr algn="l" rtl="0" eaLnBrk="0" fontAlgn="base" hangingPunct="0">
        <a:lnSpc>
          <a:spcPct val="94000"/>
        </a:lnSpc>
        <a:spcBef>
          <a:spcPct val="0"/>
        </a:spcBef>
        <a:spcAft>
          <a:spcPct val="0"/>
        </a:spcAft>
        <a:defRPr sz="3600" b="1">
          <a:solidFill>
            <a:schemeClr val="tx1"/>
          </a:solidFill>
          <a:latin typeface="Verdana" pitchFamily="34" charset="0"/>
        </a:defRPr>
      </a:lvl3pPr>
      <a:lvl4pPr algn="l" rtl="0" eaLnBrk="0" fontAlgn="base" hangingPunct="0">
        <a:lnSpc>
          <a:spcPct val="94000"/>
        </a:lnSpc>
        <a:spcBef>
          <a:spcPct val="0"/>
        </a:spcBef>
        <a:spcAft>
          <a:spcPct val="0"/>
        </a:spcAft>
        <a:defRPr sz="3600" b="1">
          <a:solidFill>
            <a:schemeClr val="tx1"/>
          </a:solidFill>
          <a:latin typeface="Verdana" pitchFamily="34" charset="0"/>
        </a:defRPr>
      </a:lvl4pPr>
      <a:lvl5pPr algn="l" rtl="0" eaLnBrk="0" fontAlgn="base" hangingPunct="0">
        <a:lnSpc>
          <a:spcPct val="94000"/>
        </a:lnSpc>
        <a:spcBef>
          <a:spcPct val="0"/>
        </a:spcBef>
        <a:spcAft>
          <a:spcPct val="0"/>
        </a:spcAft>
        <a:defRPr sz="3600" b="1">
          <a:solidFill>
            <a:schemeClr val="tx1"/>
          </a:solidFill>
          <a:latin typeface="Verdana" pitchFamily="34" charset="0"/>
        </a:defRPr>
      </a:lvl5pPr>
      <a:lvl6pPr marL="511402" algn="l" rtl="0" fontAlgn="base">
        <a:lnSpc>
          <a:spcPct val="94000"/>
        </a:lnSpc>
        <a:spcBef>
          <a:spcPct val="0"/>
        </a:spcBef>
        <a:spcAft>
          <a:spcPct val="0"/>
        </a:spcAft>
        <a:defRPr sz="3600" b="1">
          <a:solidFill>
            <a:schemeClr val="tx1"/>
          </a:solidFill>
          <a:latin typeface="Verdana" pitchFamily="34" charset="0"/>
        </a:defRPr>
      </a:lvl6pPr>
      <a:lvl7pPr marL="1022792" algn="l" rtl="0" fontAlgn="base">
        <a:lnSpc>
          <a:spcPct val="94000"/>
        </a:lnSpc>
        <a:spcBef>
          <a:spcPct val="0"/>
        </a:spcBef>
        <a:spcAft>
          <a:spcPct val="0"/>
        </a:spcAft>
        <a:defRPr sz="3600" b="1">
          <a:solidFill>
            <a:schemeClr val="tx1"/>
          </a:solidFill>
          <a:latin typeface="Verdana" pitchFamily="34" charset="0"/>
        </a:defRPr>
      </a:lvl7pPr>
      <a:lvl8pPr marL="1534201" algn="l" rtl="0" fontAlgn="base">
        <a:lnSpc>
          <a:spcPct val="94000"/>
        </a:lnSpc>
        <a:spcBef>
          <a:spcPct val="0"/>
        </a:spcBef>
        <a:spcAft>
          <a:spcPct val="0"/>
        </a:spcAft>
        <a:defRPr sz="3600" b="1">
          <a:solidFill>
            <a:schemeClr val="tx1"/>
          </a:solidFill>
          <a:latin typeface="Verdana" pitchFamily="34" charset="0"/>
        </a:defRPr>
      </a:lvl8pPr>
      <a:lvl9pPr marL="2045597" algn="l" rtl="0" fontAlgn="base">
        <a:lnSpc>
          <a:spcPct val="94000"/>
        </a:lnSpc>
        <a:spcBef>
          <a:spcPct val="0"/>
        </a:spcBef>
        <a:spcAft>
          <a:spcPct val="0"/>
        </a:spcAft>
        <a:defRPr sz="3600" b="1">
          <a:solidFill>
            <a:schemeClr val="tx1"/>
          </a:solidFill>
          <a:latin typeface="Verdana" pitchFamily="34" charset="0"/>
        </a:defRPr>
      </a:lvl9pPr>
    </p:titleStyle>
    <p:bodyStyle>
      <a:lvl1pPr marL="230842" indent="-230842" algn="l" rtl="0" eaLnBrk="0" fontAlgn="base" hangingPunct="0">
        <a:lnSpc>
          <a:spcPct val="111000"/>
        </a:lnSpc>
        <a:spcBef>
          <a:spcPct val="20000"/>
        </a:spcBef>
        <a:spcAft>
          <a:spcPct val="0"/>
        </a:spcAft>
        <a:buChar char="•"/>
        <a:defRPr sz="2300">
          <a:solidFill>
            <a:schemeClr val="tx1"/>
          </a:solidFill>
          <a:latin typeface="+mn-lt"/>
          <a:ea typeface="+mn-ea"/>
          <a:cs typeface="+mn-cs"/>
        </a:defRPr>
      </a:lvl1pPr>
      <a:lvl2pPr marL="470557" indent="-237941" algn="l" rtl="0" eaLnBrk="0" fontAlgn="base" hangingPunct="0">
        <a:lnSpc>
          <a:spcPts val="2912"/>
        </a:lnSpc>
        <a:spcBef>
          <a:spcPct val="20000"/>
        </a:spcBef>
        <a:spcAft>
          <a:spcPct val="0"/>
        </a:spcAft>
        <a:buChar char="•"/>
        <a:defRPr sz="3100">
          <a:solidFill>
            <a:schemeClr val="tx1"/>
          </a:solidFill>
          <a:latin typeface="+mn-lt"/>
        </a:defRPr>
      </a:lvl2pPr>
      <a:lvl3pPr marL="717379" indent="-245045" algn="l" rtl="0" eaLnBrk="0" fontAlgn="base" hangingPunct="0">
        <a:lnSpc>
          <a:spcPct val="125000"/>
        </a:lnSpc>
        <a:spcBef>
          <a:spcPct val="20000"/>
        </a:spcBef>
        <a:spcAft>
          <a:spcPct val="0"/>
        </a:spcAft>
        <a:buChar char="•"/>
        <a:defRPr sz="1800">
          <a:solidFill>
            <a:schemeClr val="tx1"/>
          </a:solidFill>
          <a:latin typeface="+mn-lt"/>
        </a:defRPr>
      </a:lvl3pPr>
      <a:lvl4pPr marL="957100" indent="-237941" algn="l" rtl="0" eaLnBrk="0" fontAlgn="base" hangingPunct="0">
        <a:lnSpc>
          <a:spcPct val="119000"/>
        </a:lnSpc>
        <a:spcBef>
          <a:spcPct val="20000"/>
        </a:spcBef>
        <a:spcAft>
          <a:spcPct val="0"/>
        </a:spcAft>
        <a:buChar char="•"/>
        <a:defRPr sz="1600">
          <a:solidFill>
            <a:schemeClr val="tx1"/>
          </a:solidFill>
          <a:latin typeface="+mn-lt"/>
        </a:defRPr>
      </a:lvl4pPr>
      <a:lvl5pPr marL="1196821" indent="-237941" algn="l" rtl="0" eaLnBrk="0" fontAlgn="base" hangingPunct="0">
        <a:lnSpc>
          <a:spcPct val="125000"/>
        </a:lnSpc>
        <a:spcBef>
          <a:spcPct val="20000"/>
        </a:spcBef>
        <a:spcAft>
          <a:spcPct val="0"/>
        </a:spcAft>
        <a:buChar char="•"/>
        <a:defRPr sz="1300">
          <a:solidFill>
            <a:schemeClr val="tx1"/>
          </a:solidFill>
          <a:latin typeface="+mn-lt"/>
        </a:defRPr>
      </a:lvl5pPr>
      <a:lvl6pPr marL="1708214" indent="-237941" algn="l" rtl="0" fontAlgn="base">
        <a:lnSpc>
          <a:spcPct val="125000"/>
        </a:lnSpc>
        <a:spcBef>
          <a:spcPct val="20000"/>
        </a:spcBef>
        <a:spcAft>
          <a:spcPct val="0"/>
        </a:spcAft>
        <a:buChar char="•"/>
        <a:defRPr sz="1300">
          <a:solidFill>
            <a:schemeClr val="tx1"/>
          </a:solidFill>
          <a:latin typeface="+mn-lt"/>
        </a:defRPr>
      </a:lvl6pPr>
      <a:lvl7pPr marL="2219613" indent="-237941" algn="l" rtl="0" fontAlgn="base">
        <a:lnSpc>
          <a:spcPct val="125000"/>
        </a:lnSpc>
        <a:spcBef>
          <a:spcPct val="20000"/>
        </a:spcBef>
        <a:spcAft>
          <a:spcPct val="0"/>
        </a:spcAft>
        <a:buChar char="•"/>
        <a:defRPr sz="1300">
          <a:solidFill>
            <a:schemeClr val="tx1"/>
          </a:solidFill>
          <a:latin typeface="+mn-lt"/>
        </a:defRPr>
      </a:lvl7pPr>
      <a:lvl8pPr marL="2731016" indent="-237941" algn="l" rtl="0" fontAlgn="base">
        <a:lnSpc>
          <a:spcPct val="125000"/>
        </a:lnSpc>
        <a:spcBef>
          <a:spcPct val="20000"/>
        </a:spcBef>
        <a:spcAft>
          <a:spcPct val="0"/>
        </a:spcAft>
        <a:buChar char="•"/>
        <a:defRPr sz="1300">
          <a:solidFill>
            <a:schemeClr val="tx1"/>
          </a:solidFill>
          <a:latin typeface="+mn-lt"/>
        </a:defRPr>
      </a:lvl8pPr>
      <a:lvl9pPr marL="3242409" indent="-237941" algn="l" rtl="0" fontAlgn="base">
        <a:lnSpc>
          <a:spcPct val="125000"/>
        </a:lnSpc>
        <a:spcBef>
          <a:spcPct val="20000"/>
        </a:spcBef>
        <a:spcAft>
          <a:spcPct val="0"/>
        </a:spcAft>
        <a:buChar char="•"/>
        <a:defRPr sz="1300">
          <a:solidFill>
            <a:schemeClr val="tx1"/>
          </a:solidFill>
          <a:latin typeface="+mn-lt"/>
        </a:defRPr>
      </a:lvl9pPr>
    </p:bodyStyle>
    <p:otherStyle>
      <a:defPPr>
        <a:defRPr lang="en-US"/>
      </a:defPPr>
      <a:lvl1pPr marL="0" algn="l" defTabSz="1022792" rtl="0" eaLnBrk="1" latinLnBrk="0" hangingPunct="1">
        <a:defRPr sz="2000" kern="1200">
          <a:solidFill>
            <a:schemeClr val="tx1"/>
          </a:solidFill>
          <a:latin typeface="+mn-lt"/>
          <a:ea typeface="+mn-ea"/>
          <a:cs typeface="+mn-cs"/>
        </a:defRPr>
      </a:lvl1pPr>
      <a:lvl2pPr marL="511402" algn="l" defTabSz="1022792" rtl="0" eaLnBrk="1" latinLnBrk="0" hangingPunct="1">
        <a:defRPr sz="2000" kern="1200">
          <a:solidFill>
            <a:schemeClr val="tx1"/>
          </a:solidFill>
          <a:latin typeface="+mn-lt"/>
          <a:ea typeface="+mn-ea"/>
          <a:cs typeface="+mn-cs"/>
        </a:defRPr>
      </a:lvl2pPr>
      <a:lvl3pPr marL="1022792" algn="l" defTabSz="1022792" rtl="0" eaLnBrk="1" latinLnBrk="0" hangingPunct="1">
        <a:defRPr sz="2000" kern="1200">
          <a:solidFill>
            <a:schemeClr val="tx1"/>
          </a:solidFill>
          <a:latin typeface="+mn-lt"/>
          <a:ea typeface="+mn-ea"/>
          <a:cs typeface="+mn-cs"/>
        </a:defRPr>
      </a:lvl3pPr>
      <a:lvl4pPr marL="1534201" algn="l" defTabSz="1022792" rtl="0" eaLnBrk="1" latinLnBrk="0" hangingPunct="1">
        <a:defRPr sz="2000" kern="1200">
          <a:solidFill>
            <a:schemeClr val="tx1"/>
          </a:solidFill>
          <a:latin typeface="+mn-lt"/>
          <a:ea typeface="+mn-ea"/>
          <a:cs typeface="+mn-cs"/>
        </a:defRPr>
      </a:lvl4pPr>
      <a:lvl5pPr marL="2045597" algn="l" defTabSz="1022792" rtl="0" eaLnBrk="1" latinLnBrk="0" hangingPunct="1">
        <a:defRPr sz="2000" kern="1200">
          <a:solidFill>
            <a:schemeClr val="tx1"/>
          </a:solidFill>
          <a:latin typeface="+mn-lt"/>
          <a:ea typeface="+mn-ea"/>
          <a:cs typeface="+mn-cs"/>
        </a:defRPr>
      </a:lvl5pPr>
      <a:lvl6pPr marL="2557000" algn="l" defTabSz="1022792" rtl="0" eaLnBrk="1" latinLnBrk="0" hangingPunct="1">
        <a:defRPr sz="2000" kern="1200">
          <a:solidFill>
            <a:schemeClr val="tx1"/>
          </a:solidFill>
          <a:latin typeface="+mn-lt"/>
          <a:ea typeface="+mn-ea"/>
          <a:cs typeface="+mn-cs"/>
        </a:defRPr>
      </a:lvl6pPr>
      <a:lvl7pPr marL="3068403" algn="l" defTabSz="1022792" rtl="0" eaLnBrk="1" latinLnBrk="0" hangingPunct="1">
        <a:defRPr sz="2000" kern="1200">
          <a:solidFill>
            <a:schemeClr val="tx1"/>
          </a:solidFill>
          <a:latin typeface="+mn-lt"/>
          <a:ea typeface="+mn-ea"/>
          <a:cs typeface="+mn-cs"/>
        </a:defRPr>
      </a:lvl7pPr>
      <a:lvl8pPr marL="3579795" algn="l" defTabSz="1022792" rtl="0" eaLnBrk="1" latinLnBrk="0" hangingPunct="1">
        <a:defRPr sz="2000" kern="1200">
          <a:solidFill>
            <a:schemeClr val="tx1"/>
          </a:solidFill>
          <a:latin typeface="+mn-lt"/>
          <a:ea typeface="+mn-ea"/>
          <a:cs typeface="+mn-cs"/>
        </a:defRPr>
      </a:lvl8pPr>
      <a:lvl9pPr marL="4091194" algn="l" defTabSz="102279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jpeg"/><Relationship Id="rId3"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2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5800" y="2124867"/>
            <a:ext cx="7772400" cy="942975"/>
          </a:xfrm>
        </p:spPr>
        <p:txBody>
          <a:bodyPr rtlCol="0">
            <a:normAutofit fontScale="90000"/>
          </a:bodyPr>
          <a:lstStyle/>
          <a:p>
            <a:pPr defTabSz="457162" eaLnBrk="1" fontAlgn="auto" hangingPunct="1">
              <a:spcAft>
                <a:spcPts val="0"/>
              </a:spcAft>
              <a:defRPr/>
            </a:pPr>
            <a:r>
              <a:rPr lang="en-US" sz="3600" b="1" dirty="0" smtClean="0">
                <a:latin typeface="+mn-lt"/>
              </a:rPr>
              <a:t>7 Key Strategic Questions Critical to Improve your Customer Experience </a:t>
            </a:r>
          </a:p>
        </p:txBody>
      </p:sp>
      <p:pic>
        <p:nvPicPr>
          <p:cNvPr id="19460" name="Picture 2" descr="Beyond Philosoph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199" y="4224958"/>
            <a:ext cx="4419602" cy="77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ubtitle 2"/>
          <p:cNvSpPr txBox="1">
            <a:spLocks/>
          </p:cNvSpPr>
          <p:nvPr/>
        </p:nvSpPr>
        <p:spPr bwMode="auto">
          <a:xfrm>
            <a:off x="304800" y="33528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20000"/>
              </a:spcBef>
              <a:buFont typeface="Arial" charset="0"/>
              <a:buNone/>
            </a:pPr>
            <a:r>
              <a:rPr lang="en-US" altLang="x-none" dirty="0">
                <a:latin typeface="Calibri" charset="0"/>
              </a:rPr>
              <a:t>Presented by</a:t>
            </a:r>
          </a:p>
          <a:p>
            <a:pPr algn="ctr" eaLnBrk="1" hangingPunct="1">
              <a:spcBef>
                <a:spcPct val="20000"/>
              </a:spcBef>
              <a:buFont typeface="Arial" charset="0"/>
              <a:buNone/>
            </a:pPr>
            <a:r>
              <a:rPr lang="en-US" altLang="x-none" dirty="0">
                <a:latin typeface="Calibri" charset="0"/>
              </a:rPr>
              <a:t>Colin Shaw, Founder and </a:t>
            </a:r>
            <a:r>
              <a:rPr lang="en-US" altLang="x-none" dirty="0" smtClean="0">
                <a:latin typeface="Calibri" charset="0"/>
              </a:rPr>
              <a:t>CEO</a:t>
            </a:r>
            <a:endParaRPr lang="en-US" altLang="x-none" dirty="0">
              <a:latin typeface="Calibri" charset="0"/>
            </a:endParaRPr>
          </a:p>
        </p:txBody>
      </p:sp>
      <p:sp>
        <p:nvSpPr>
          <p:cNvPr id="2" name="Subtitle 1"/>
          <p:cNvSpPr>
            <a:spLocks noGrp="1"/>
          </p:cNvSpPr>
          <p:nvPr>
            <p:ph type="subTitle" idx="1"/>
          </p:nvPr>
        </p:nvSpPr>
        <p:spPr>
          <a:xfrm>
            <a:off x="685800" y="2447132"/>
            <a:ext cx="7772400" cy="1314450"/>
          </a:xfrm>
        </p:spPr>
        <p:txBody>
          <a:bodyPr/>
          <a:lstStyle/>
          <a:p>
            <a:endParaRPr lang="en-US" dirty="0"/>
          </a:p>
        </p:txBody>
      </p:sp>
      <p:pic>
        <p:nvPicPr>
          <p:cNvPr id="8" name="Picture 7" descr="6 books togeth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05807" y="215547"/>
            <a:ext cx="3177753" cy="1445944"/>
          </a:xfrm>
          <a:prstGeom prst="rect">
            <a:avLst/>
          </a:prstGeom>
        </p:spPr>
      </p:pic>
    </p:spTree>
    <p:extLst>
      <p:ext uri="{BB962C8B-B14F-4D97-AF65-F5344CB8AC3E}">
        <p14:creationId xmlns:p14="http://schemas.microsoft.com/office/powerpoint/2010/main" val="59757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196694" y="1836683"/>
            <a:ext cx="2947305" cy="2885166"/>
          </a:xfrm>
          <a:prstGeom prst="rect">
            <a:avLst/>
          </a:prstGeom>
        </p:spPr>
      </p:pic>
      <p:sp>
        <p:nvSpPr>
          <p:cNvPr id="2" name="Title 1"/>
          <p:cNvSpPr>
            <a:spLocks noGrp="1"/>
          </p:cNvSpPr>
          <p:nvPr>
            <p:ph type="title"/>
          </p:nvPr>
        </p:nvSpPr>
        <p:spPr/>
        <p:txBody>
          <a:bodyPr>
            <a:normAutofit fontScale="90000"/>
          </a:bodyPr>
          <a:lstStyle/>
          <a:p>
            <a:r>
              <a:rPr lang="en-US" dirty="0" smtClean="0"/>
              <a:t>7 Key Strategic Questions Critical to improve your Customer Experience</a:t>
            </a:r>
            <a:endParaRPr lang="en-US" dirty="0"/>
          </a:p>
        </p:txBody>
      </p:sp>
      <p:sp>
        <p:nvSpPr>
          <p:cNvPr id="4" name="Slide Number Placeholder 3"/>
          <p:cNvSpPr>
            <a:spLocks noGrp="1"/>
          </p:cNvSpPr>
          <p:nvPr>
            <p:ph type="sldNum" sz="quarter" idx="4"/>
          </p:nvPr>
        </p:nvSpPr>
        <p:spPr/>
        <p:txBody>
          <a:bodyPr/>
          <a:lstStyle/>
          <a:p>
            <a:fld id="{2BE8CDAF-838C-8D47-839F-F5A83E2BBA23}" type="slidenum">
              <a:rPr lang="en-US" smtClean="0"/>
              <a:pPr/>
              <a:t>10</a:t>
            </a:fld>
            <a:endParaRPr lang="en-US" dirty="0"/>
          </a:p>
        </p:txBody>
      </p:sp>
      <p:sp>
        <p:nvSpPr>
          <p:cNvPr id="3" name="Content Placeholder 2"/>
          <p:cNvSpPr>
            <a:spLocks noGrp="1"/>
          </p:cNvSpPr>
          <p:nvPr>
            <p:ph idx="4294967295"/>
          </p:nvPr>
        </p:nvSpPr>
        <p:spPr>
          <a:xfrm>
            <a:off x="0" y="939800"/>
            <a:ext cx="5902325" cy="3725863"/>
          </a:xfrm>
        </p:spPr>
        <p:txBody>
          <a:bodyPr>
            <a:normAutofit/>
          </a:bodyPr>
          <a:lstStyle/>
          <a:p>
            <a:pPr marL="457200" indent="-457200">
              <a:buFont typeface="+mj-lt"/>
              <a:buAutoNum type="arabicPeriod"/>
            </a:pPr>
            <a:r>
              <a:rPr lang="en-GB" sz="2000" dirty="0" smtClean="0">
                <a:cs typeface="Arial" charset="0"/>
              </a:rPr>
              <a:t>What is the Customer Experience you are trying to deliver?</a:t>
            </a:r>
          </a:p>
          <a:p>
            <a:pPr marL="457200" indent="-457200">
              <a:buFont typeface="+mj-lt"/>
              <a:buAutoNum type="arabicPeriod"/>
            </a:pPr>
            <a:r>
              <a:rPr lang="en-GB" sz="2000" dirty="0" smtClean="0">
                <a:cs typeface="Arial" charset="0"/>
              </a:rPr>
              <a:t>What are the emotions you are trying to evoke?</a:t>
            </a:r>
          </a:p>
          <a:p>
            <a:pPr marL="457200" indent="-457200">
              <a:buFont typeface="+mj-lt"/>
              <a:buAutoNum type="arabicPeriod"/>
            </a:pPr>
            <a:r>
              <a:rPr lang="en-GB" sz="2000" dirty="0" smtClean="0">
                <a:cs typeface="Arial" charset="0"/>
              </a:rPr>
              <a:t>What </a:t>
            </a:r>
            <a:r>
              <a:rPr lang="en-GB" sz="2000" dirty="0">
                <a:cs typeface="Arial" charset="0"/>
              </a:rPr>
              <a:t>do Customers </a:t>
            </a:r>
            <a:r>
              <a:rPr lang="en-GB" sz="2000" i="1" u="sng" dirty="0">
                <a:cs typeface="Arial" charset="0"/>
              </a:rPr>
              <a:t>really</a:t>
            </a:r>
            <a:r>
              <a:rPr lang="en-GB" sz="2000" dirty="0">
                <a:cs typeface="Arial" charset="0"/>
              </a:rPr>
              <a:t> want and what drives &amp; destroys value</a:t>
            </a:r>
            <a:r>
              <a:rPr lang="en-GB" sz="2000" dirty="0" smtClean="0">
                <a:cs typeface="Arial" charset="0"/>
              </a:rPr>
              <a:t>?</a:t>
            </a:r>
          </a:p>
          <a:p>
            <a:endParaRPr lang="en-GB" sz="2000" dirty="0">
              <a:cs typeface="Arial" charset="0"/>
            </a:endParaRPr>
          </a:p>
          <a:p>
            <a:endParaRPr lang="en-GB" sz="2000" dirty="0">
              <a:cs typeface="Arial" charset="0"/>
            </a:endParaRPr>
          </a:p>
          <a:p>
            <a:endParaRPr lang="en-GB" sz="2000" dirty="0">
              <a:cs typeface="Arial" charset="0"/>
            </a:endParaRPr>
          </a:p>
          <a:p>
            <a:endParaRPr lang="en-US" sz="2000" dirty="0"/>
          </a:p>
        </p:txBody>
      </p:sp>
    </p:spTree>
    <p:extLst>
      <p:ext uri="{BB962C8B-B14F-4D97-AF65-F5344CB8AC3E}">
        <p14:creationId xmlns:p14="http://schemas.microsoft.com/office/powerpoint/2010/main" val="93918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Y:\My Pictures\CE Future trends and Insights\DriveValue-Desired.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05000" y="685800"/>
            <a:ext cx="5238768" cy="3923054"/>
          </a:xfrm>
          <a:prstGeom prst="rect">
            <a:avLst/>
          </a:prstGeom>
          <a:noFill/>
        </p:spPr>
      </p:pic>
      <p:sp>
        <p:nvSpPr>
          <p:cNvPr id="5" name="Title 4"/>
          <p:cNvSpPr>
            <a:spLocks noGrp="1"/>
          </p:cNvSpPr>
          <p:nvPr>
            <p:ph type="title"/>
          </p:nvPr>
        </p:nvSpPr>
        <p:spPr/>
        <p:txBody>
          <a:bodyPr/>
          <a:lstStyle/>
          <a:p>
            <a:endParaRPr lang="en-GB">
              <a:uFillTx/>
            </a:endParaRPr>
          </a:p>
        </p:txBody>
      </p:sp>
      <p:sp>
        <p:nvSpPr>
          <p:cNvPr id="7" name="Slide Number Placeholder 6"/>
          <p:cNvSpPr>
            <a:spLocks noGrp="1"/>
          </p:cNvSpPr>
          <p:nvPr>
            <p:ph type="sldNum" sz="quarter" idx="4294967295"/>
          </p:nvPr>
        </p:nvSpPr>
        <p:spPr>
          <a:xfrm>
            <a:off x="8382000" y="4743450"/>
            <a:ext cx="609600" cy="205979"/>
          </a:xfrm>
          <a:prstGeom prst="rect">
            <a:avLst/>
          </a:prstGeom>
        </p:spPr>
        <p:txBody>
          <a:bodyPr/>
          <a:lstStyle/>
          <a:p>
            <a:pPr>
              <a:defRPr>
                <a:uFillTx/>
              </a:defRPr>
            </a:pPr>
            <a:fld id="{BBCAC398-0E2F-4490-93F7-EC7C841E6A44}" type="slidenum">
              <a:rPr lang="es-ES_tradnl" smtClean="0">
                <a:solidFill>
                  <a:srgbClr val="FFFFFF"/>
                </a:solidFill>
                <a:uFillTx/>
              </a:rPr>
              <a:pPr>
                <a:defRPr>
                  <a:uFillTx/>
                </a:defRPr>
              </a:pPr>
              <a:t>11</a:t>
            </a:fld>
            <a:endParaRPr lang="es-ES_tradnl">
              <a:solidFill>
                <a:srgbClr val="FFFFFF"/>
              </a:solidFill>
              <a:uFillTx/>
            </a:endParaRPr>
          </a:p>
        </p:txBody>
      </p:sp>
      <p:sp>
        <p:nvSpPr>
          <p:cNvPr id="8" name="Footer Placeholder 4"/>
          <p:cNvSpPr txBox="1">
            <a:spLocks/>
          </p:cNvSpPr>
          <p:nvPr/>
        </p:nvSpPr>
        <p:spPr>
          <a:xfrm>
            <a:off x="0" y="4835129"/>
            <a:ext cx="2743200" cy="171450"/>
          </a:xfrm>
          <a:prstGeom prst="rect">
            <a:avLst/>
          </a:prstGeom>
        </p:spPr>
        <p:txBody>
          <a:bodyPr/>
          <a:lstStyle>
            <a:defPPr>
              <a:defRPr lang="es-ES_tradnl">
                <a:uFillTx/>
              </a:defRPr>
            </a:defPPr>
            <a:lvl1pPr algn="l" rtl="0" eaLnBrk="0" fontAlgn="base" hangingPunct="0">
              <a:spcBef>
                <a:spcPct val="0"/>
              </a:spcBef>
              <a:spcAft>
                <a:spcPct val="0"/>
              </a:spcAft>
              <a:defRPr sz="2400" kern="1200">
                <a:solidFill>
                  <a:schemeClr val="tx1"/>
                </a:solidFill>
                <a:uFillTx/>
                <a:latin typeface="Arial" charset="0"/>
                <a:ea typeface="+mn-ea"/>
                <a:cs typeface="+mn-cs"/>
              </a:defRPr>
            </a:lvl1pPr>
            <a:lvl2pPr marL="457200" algn="l" rtl="0" eaLnBrk="0" fontAlgn="base" hangingPunct="0">
              <a:spcBef>
                <a:spcPct val="0"/>
              </a:spcBef>
              <a:spcAft>
                <a:spcPct val="0"/>
              </a:spcAft>
              <a:defRPr sz="2400" kern="1200">
                <a:solidFill>
                  <a:schemeClr val="tx1"/>
                </a:solidFill>
                <a:uFillTx/>
                <a:latin typeface="Arial" charset="0"/>
                <a:ea typeface="+mn-ea"/>
                <a:cs typeface="+mn-cs"/>
              </a:defRPr>
            </a:lvl2pPr>
            <a:lvl3pPr marL="914400" algn="l" rtl="0" eaLnBrk="0" fontAlgn="base" hangingPunct="0">
              <a:spcBef>
                <a:spcPct val="0"/>
              </a:spcBef>
              <a:spcAft>
                <a:spcPct val="0"/>
              </a:spcAft>
              <a:defRPr sz="2400" kern="1200">
                <a:solidFill>
                  <a:schemeClr val="tx1"/>
                </a:solidFill>
                <a:uFillTx/>
                <a:latin typeface="Arial" charset="0"/>
                <a:ea typeface="+mn-ea"/>
                <a:cs typeface="+mn-cs"/>
              </a:defRPr>
            </a:lvl3pPr>
            <a:lvl4pPr marL="1371600" algn="l" rtl="0" eaLnBrk="0" fontAlgn="base" hangingPunct="0">
              <a:spcBef>
                <a:spcPct val="0"/>
              </a:spcBef>
              <a:spcAft>
                <a:spcPct val="0"/>
              </a:spcAft>
              <a:defRPr sz="2400" kern="1200">
                <a:solidFill>
                  <a:schemeClr val="tx1"/>
                </a:solidFill>
                <a:uFillTx/>
                <a:latin typeface="Arial" charset="0"/>
                <a:ea typeface="+mn-ea"/>
                <a:cs typeface="+mn-cs"/>
              </a:defRPr>
            </a:lvl4pPr>
            <a:lvl5pPr marL="1828800" algn="l" rtl="0" eaLnBrk="0" fontAlgn="base" hangingPunct="0">
              <a:spcBef>
                <a:spcPct val="0"/>
              </a:spcBef>
              <a:spcAft>
                <a:spcPct val="0"/>
              </a:spcAft>
              <a:defRPr sz="2400" kern="1200">
                <a:solidFill>
                  <a:schemeClr val="tx1"/>
                </a:solidFill>
                <a:uFillTx/>
                <a:latin typeface="Arial" charset="0"/>
                <a:ea typeface="+mn-ea"/>
                <a:cs typeface="+mn-cs"/>
              </a:defRPr>
            </a:lvl5pPr>
            <a:lvl6pPr marL="2286000" algn="l" defTabSz="914400" rtl="0" eaLnBrk="1" latinLnBrk="0" hangingPunct="1">
              <a:defRPr sz="2400" kern="1200">
                <a:solidFill>
                  <a:schemeClr val="tx1"/>
                </a:solidFill>
                <a:uFillTx/>
                <a:latin typeface="Arial" charset="0"/>
                <a:ea typeface="+mn-ea"/>
                <a:cs typeface="+mn-cs"/>
              </a:defRPr>
            </a:lvl6pPr>
            <a:lvl7pPr marL="2743200" algn="l" defTabSz="914400" rtl="0" eaLnBrk="1" latinLnBrk="0" hangingPunct="1">
              <a:defRPr sz="2400" kern="1200">
                <a:solidFill>
                  <a:schemeClr val="tx1"/>
                </a:solidFill>
                <a:uFillTx/>
                <a:latin typeface="Arial" charset="0"/>
                <a:ea typeface="+mn-ea"/>
                <a:cs typeface="+mn-cs"/>
              </a:defRPr>
            </a:lvl7pPr>
            <a:lvl8pPr marL="3200400" algn="l" defTabSz="914400" rtl="0" eaLnBrk="1" latinLnBrk="0" hangingPunct="1">
              <a:defRPr sz="2400" kern="1200">
                <a:solidFill>
                  <a:schemeClr val="tx1"/>
                </a:solidFill>
                <a:uFillTx/>
                <a:latin typeface="Arial" charset="0"/>
                <a:ea typeface="+mn-ea"/>
                <a:cs typeface="+mn-cs"/>
              </a:defRPr>
            </a:lvl8pPr>
            <a:lvl9pPr marL="3657600" algn="l" defTabSz="914400" rtl="0" eaLnBrk="1" latinLnBrk="0" hangingPunct="1">
              <a:defRPr sz="2400" kern="1200">
                <a:solidFill>
                  <a:schemeClr val="tx1"/>
                </a:solidFill>
                <a:uFillTx/>
                <a:latin typeface="Arial" charset="0"/>
                <a:ea typeface="+mn-ea"/>
                <a:cs typeface="+mn-cs"/>
              </a:defRPr>
            </a:lvl9pPr>
          </a:lstStyle>
          <a:p>
            <a:pPr>
              <a:defRPr>
                <a:uFillTx/>
              </a:defRPr>
            </a:pPr>
            <a:r>
              <a:rPr lang="en-GB" sz="800" dirty="0" smtClean="0">
                <a:solidFill>
                  <a:srgbClr val="FFFFFF"/>
                </a:solidFill>
                <a:uFillTx/>
              </a:rPr>
              <a:t>Beyond Philosophy © All rights reserved. 2001-2015</a:t>
            </a:r>
            <a:endParaRPr lang="es-ES_tradnl" sz="800" dirty="0" smtClean="0">
              <a:solidFill>
                <a:srgbClr val="FFFFFF"/>
              </a:solidFill>
              <a:uFillTx/>
            </a:endParaRPr>
          </a:p>
          <a:p>
            <a:pPr>
              <a:defRPr>
                <a:uFillTx/>
              </a:defRPr>
            </a:pPr>
            <a:endParaRPr lang="es-ES_tradnl" sz="800" dirty="0">
              <a:solidFill>
                <a:srgbClr val="FFFFFF"/>
              </a:solidFill>
              <a:uFillTx/>
            </a:endParaRPr>
          </a:p>
        </p:txBody>
      </p:sp>
    </p:spTree>
    <p:extLst>
      <p:ext uri="{BB962C8B-B14F-4D97-AF65-F5344CB8AC3E}">
        <p14:creationId xmlns:p14="http://schemas.microsoft.com/office/powerpoint/2010/main" val="409182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a:spLocks/>
          </p:cNvSpPr>
          <p:nvPr/>
        </p:nvSpPr>
        <p:spPr bwMode="auto">
          <a:xfrm>
            <a:off x="6692900" y="1171575"/>
            <a:ext cx="152400" cy="1143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2400" b="0" i="0" u="none" strike="noStrike" cap="none" normalizeH="0" baseline="0" dirty="0" smtClean="0">
              <a:ln>
                <a:noFill/>
              </a:ln>
              <a:solidFill>
                <a:schemeClr val="tx1"/>
              </a:solidFill>
              <a:effectLst/>
              <a:uFillTx/>
              <a:latin typeface="Arial" charset="0"/>
            </a:endParaRPr>
          </a:p>
        </p:txBody>
      </p:sp>
      <p:sp>
        <p:nvSpPr>
          <p:cNvPr id="24" name="Oval 23"/>
          <p:cNvSpPr>
            <a:spLocks/>
          </p:cNvSpPr>
          <p:nvPr/>
        </p:nvSpPr>
        <p:spPr bwMode="auto">
          <a:xfrm>
            <a:off x="6553200" y="1285875"/>
            <a:ext cx="152400" cy="1143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2400" b="0" i="0" u="none" strike="noStrike" cap="none" normalizeH="0" baseline="0" dirty="0" smtClean="0">
              <a:ln>
                <a:noFill/>
              </a:ln>
              <a:solidFill>
                <a:schemeClr val="tx1"/>
              </a:solidFill>
              <a:effectLst/>
              <a:uFillTx/>
              <a:latin typeface="Arial" charset="0"/>
            </a:endParaRPr>
          </a:p>
        </p:txBody>
      </p:sp>
      <p:sp>
        <p:nvSpPr>
          <p:cNvPr id="29" name="Oval 28"/>
          <p:cNvSpPr>
            <a:spLocks/>
          </p:cNvSpPr>
          <p:nvPr/>
        </p:nvSpPr>
        <p:spPr bwMode="auto">
          <a:xfrm>
            <a:off x="6019800" y="2124075"/>
            <a:ext cx="152400" cy="1143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FontTx/>
              <a:buNone/>
            </a:pPr>
            <a:endParaRPr kumimoji="0" lang="en-US" sz="2400" b="0" i="0" u="none" strike="noStrike" cap="none" normalizeH="0" baseline="0" dirty="0" smtClean="0">
              <a:ln>
                <a:noFill/>
              </a:ln>
              <a:solidFill>
                <a:schemeClr val="tx1"/>
              </a:solidFill>
              <a:effectLst/>
              <a:uFillTx/>
              <a:latin typeface="Arial" charset="0"/>
            </a:endParaRPr>
          </a:p>
        </p:txBody>
      </p:sp>
      <p:pic>
        <p:nvPicPr>
          <p:cNvPr id="15" name="Picture 14" descr="shell.png"/>
          <p:cNvPicPr>
            <a:picLocks noChangeAspect="1"/>
          </p:cNvPicPr>
          <p:nvPr/>
        </p:nvPicPr>
        <p:blipFill>
          <a:blip r:embed="rId3" cstate="email"/>
          <a:stretch>
            <a:fillRect/>
          </a:stretch>
        </p:blipFill>
        <p:spPr>
          <a:xfrm>
            <a:off x="0" y="523692"/>
            <a:ext cx="9144000" cy="4262305"/>
          </a:xfrm>
          <a:prstGeom prst="rect">
            <a:avLst/>
          </a:prstGeom>
        </p:spPr>
      </p:pic>
      <p:sp>
        <p:nvSpPr>
          <p:cNvPr id="13315" name="Title 1"/>
          <p:cNvSpPr>
            <a:spLocks noGrp="1"/>
          </p:cNvSpPr>
          <p:nvPr>
            <p:ph type="title"/>
          </p:nvPr>
        </p:nvSpPr>
        <p:spPr>
          <a:xfrm>
            <a:off x="762000" y="0"/>
            <a:ext cx="8202488" cy="457200"/>
          </a:xfrm>
        </p:spPr>
        <p:txBody>
          <a:bodyPr>
            <a:normAutofit/>
          </a:bodyPr>
          <a:lstStyle/>
          <a:p>
            <a:pPr defTabSz="912813">
              <a:lnSpc>
                <a:spcPts val="2000"/>
              </a:lnSpc>
            </a:pPr>
            <a:r>
              <a:rPr lang="es-ES_tradnl" sz="2000" dirty="0" smtClean="0">
                <a:uFillTx/>
              </a:rPr>
              <a:t>Mobile </a:t>
            </a:r>
            <a:r>
              <a:rPr lang="es-ES_tradnl" sz="2000" dirty="0" err="1" smtClean="0">
                <a:uFillTx/>
              </a:rPr>
              <a:t>Phone</a:t>
            </a:r>
            <a:r>
              <a:rPr lang="es-ES_tradnl" sz="2000" dirty="0" smtClean="0">
                <a:uFillTx/>
              </a:rPr>
              <a:t> Company</a:t>
            </a:r>
            <a:endParaRPr lang="en-GB" sz="2000" dirty="0" smtClean="0">
              <a:uFillTx/>
            </a:endParaRPr>
          </a:p>
        </p:txBody>
      </p:sp>
      <p:sp>
        <p:nvSpPr>
          <p:cNvPr id="13316" name="Slide Number Placeholder 3"/>
          <p:cNvSpPr>
            <a:spLocks noGrp="1"/>
          </p:cNvSpPr>
          <p:nvPr>
            <p:ph type="sldNum" sz="quarter" idx="4294967295"/>
          </p:nvPr>
        </p:nvSpPr>
        <p:spPr>
          <a:xfrm>
            <a:off x="8382000" y="4743450"/>
            <a:ext cx="609600" cy="205979"/>
          </a:xfrm>
          <a:prstGeom prst="rect">
            <a:avLst/>
          </a:prstGeom>
          <a:noFill/>
        </p:spPr>
        <p:txBody>
          <a:bodyPr/>
          <a:lstStyle/>
          <a:p>
            <a:pPr defTabSz="912813"/>
            <a:fld id="{6590D538-2878-4C97-A2C3-A615F23B70CF}" type="slidenum">
              <a:rPr lang="es-ES_tradnl">
                <a:uFillTx/>
              </a:rPr>
              <a:pPr defTabSz="912813"/>
              <a:t>12</a:t>
            </a:fld>
            <a:endParaRPr lang="es-ES_tradnl" dirty="0">
              <a:uFillTx/>
            </a:endParaRPr>
          </a:p>
        </p:txBody>
      </p:sp>
      <p:sp>
        <p:nvSpPr>
          <p:cNvPr id="13318" name="Rectangle 11"/>
          <p:cNvSpPr>
            <a:spLocks noChangeArrowheads="1"/>
          </p:cNvSpPr>
          <p:nvPr/>
        </p:nvSpPr>
        <p:spPr bwMode="auto">
          <a:xfrm>
            <a:off x="246188" y="527522"/>
            <a:ext cx="8810501" cy="864000"/>
          </a:xfrm>
          <a:prstGeom prst="rect">
            <a:avLst/>
          </a:prstGeom>
          <a:noFill/>
          <a:ln w="9525">
            <a:solidFill>
              <a:srgbClr val="3399FF"/>
            </a:solidFill>
            <a:miter lim="800000"/>
          </a:ln>
        </p:spPr>
        <p:txBody>
          <a:bodyPr wrap="none" anchor="ctr"/>
          <a:lstStyle/>
          <a:p>
            <a:pPr defTabSz="912813"/>
            <a:endParaRPr lang="en-GB" sz="1400" b="1" dirty="0">
              <a:uFillTx/>
              <a:latin typeface="Arial Narrow" pitchFamily="34" charset="0"/>
            </a:endParaRPr>
          </a:p>
        </p:txBody>
      </p:sp>
      <p:sp>
        <p:nvSpPr>
          <p:cNvPr id="13319" name="Rectangle 12"/>
          <p:cNvSpPr>
            <a:spLocks noChangeArrowheads="1"/>
          </p:cNvSpPr>
          <p:nvPr/>
        </p:nvSpPr>
        <p:spPr bwMode="auto">
          <a:xfrm rot="-5400000">
            <a:off x="-167779" y="934182"/>
            <a:ext cx="694134" cy="144463"/>
          </a:xfrm>
          <a:prstGeom prst="rect">
            <a:avLst/>
          </a:prstGeom>
          <a:noFill/>
          <a:ln w="9525" algn="ctr">
            <a:noFill/>
            <a:miter lim="800000"/>
          </a:ln>
        </p:spPr>
        <p:txBody>
          <a:bodyPr wrap="none" anchor="ctr"/>
          <a:lstStyle/>
          <a:p>
            <a:pPr algn="ctr" defTabSz="912813"/>
            <a:r>
              <a:rPr lang="en-GB" sz="1000" b="1" dirty="0">
                <a:solidFill>
                  <a:srgbClr val="3399FF"/>
                </a:solidFill>
                <a:uFillTx/>
                <a:latin typeface="Arial Narrow" pitchFamily="34" charset="0"/>
              </a:rPr>
              <a:t>Top Ten</a:t>
            </a:r>
            <a:endParaRPr lang="en-US" sz="1000" b="1" dirty="0">
              <a:solidFill>
                <a:srgbClr val="3399FF"/>
              </a:solidFill>
              <a:uFillTx/>
              <a:latin typeface="Arial Narrow" pitchFamily="34" charset="0"/>
            </a:endParaRPr>
          </a:p>
        </p:txBody>
      </p:sp>
      <p:sp>
        <p:nvSpPr>
          <p:cNvPr id="13320" name="Rectangle 8"/>
          <p:cNvSpPr>
            <a:spLocks noChangeArrowheads="1"/>
          </p:cNvSpPr>
          <p:nvPr/>
        </p:nvSpPr>
        <p:spPr bwMode="auto">
          <a:xfrm flipH="1">
            <a:off x="3923036" y="4649836"/>
            <a:ext cx="4897437" cy="53579"/>
          </a:xfrm>
          <a:prstGeom prst="rect">
            <a:avLst/>
          </a:prstGeom>
          <a:noFill/>
          <a:ln w="9525" algn="ctr">
            <a:noFill/>
            <a:miter lim="800000"/>
          </a:ln>
        </p:spPr>
        <p:txBody>
          <a:bodyPr wrap="none" anchor="ctr"/>
          <a:lstStyle/>
          <a:p>
            <a:pPr algn="ctr" defTabSz="912813"/>
            <a:r>
              <a:rPr lang="en-GB" sz="1400" b="1" dirty="0">
                <a:solidFill>
                  <a:srgbClr val="969696"/>
                </a:solidFill>
                <a:uFillTx/>
                <a:latin typeface="Arial Narrow" pitchFamily="34" charset="0"/>
                <a:cs typeface="Arial" charset="0"/>
              </a:rPr>
              <a:t>Relative Magnitude</a:t>
            </a:r>
            <a:endParaRPr lang="en-US" sz="1400" b="1" dirty="0">
              <a:solidFill>
                <a:srgbClr val="969696"/>
              </a:solidFill>
              <a:uFillTx/>
              <a:latin typeface="Arial Narrow" pitchFamily="34" charset="0"/>
              <a:cs typeface="Arial" charset="0"/>
            </a:endParaRPr>
          </a:p>
        </p:txBody>
      </p:sp>
      <p:sp>
        <p:nvSpPr>
          <p:cNvPr id="13321" name="Rectangle 8"/>
          <p:cNvSpPr>
            <a:spLocks noChangeArrowheads="1"/>
          </p:cNvSpPr>
          <p:nvPr/>
        </p:nvSpPr>
        <p:spPr bwMode="auto">
          <a:xfrm flipH="1">
            <a:off x="4355084" y="4678411"/>
            <a:ext cx="288925" cy="53579"/>
          </a:xfrm>
          <a:prstGeom prst="rect">
            <a:avLst/>
          </a:prstGeom>
          <a:noFill/>
          <a:ln w="9525" algn="ctr">
            <a:noFill/>
            <a:miter lim="800000"/>
          </a:ln>
        </p:spPr>
        <p:txBody>
          <a:bodyPr wrap="none" anchor="ctr"/>
          <a:lstStyle/>
          <a:p>
            <a:pPr algn="ctr" defTabSz="912813"/>
            <a:r>
              <a:rPr lang="en-GB" sz="1400" b="1" dirty="0">
                <a:solidFill>
                  <a:srgbClr val="969696"/>
                </a:solidFill>
                <a:uFillTx/>
                <a:latin typeface="Arial Narrow" pitchFamily="34" charset="0"/>
                <a:cs typeface="Arial" charset="0"/>
              </a:rPr>
              <a:t>0</a:t>
            </a:r>
            <a:endParaRPr lang="en-US" sz="1400" b="1" dirty="0">
              <a:solidFill>
                <a:srgbClr val="969696"/>
              </a:solidFill>
              <a:uFillTx/>
              <a:latin typeface="Arial Narrow" pitchFamily="34" charset="0"/>
              <a:cs typeface="Arial" charset="0"/>
            </a:endParaRPr>
          </a:p>
        </p:txBody>
      </p:sp>
      <p:sp>
        <p:nvSpPr>
          <p:cNvPr id="13322" name="Rectangle 8"/>
          <p:cNvSpPr>
            <a:spLocks noChangeArrowheads="1"/>
          </p:cNvSpPr>
          <p:nvPr/>
        </p:nvSpPr>
        <p:spPr bwMode="auto">
          <a:xfrm flipH="1">
            <a:off x="8783639" y="4623978"/>
            <a:ext cx="288925" cy="53578"/>
          </a:xfrm>
          <a:prstGeom prst="rect">
            <a:avLst/>
          </a:prstGeom>
          <a:noFill/>
          <a:ln w="9525" algn="ctr">
            <a:noFill/>
            <a:miter lim="800000"/>
          </a:ln>
        </p:spPr>
        <p:txBody>
          <a:bodyPr wrap="none" anchor="ctr"/>
          <a:lstStyle/>
          <a:p>
            <a:pPr algn="ctr" defTabSz="912813"/>
            <a:r>
              <a:rPr lang="en-GB" b="1" dirty="0">
                <a:solidFill>
                  <a:srgbClr val="969696"/>
                </a:solidFill>
                <a:uFillTx/>
                <a:latin typeface="Arial Narrow" pitchFamily="34" charset="0"/>
                <a:cs typeface="Arial" charset="0"/>
              </a:rPr>
              <a:t>+</a:t>
            </a:r>
            <a:endParaRPr lang="en-US" b="1" dirty="0">
              <a:solidFill>
                <a:srgbClr val="969696"/>
              </a:solidFill>
              <a:uFillTx/>
              <a:latin typeface="Arial Narrow" pitchFamily="34" charset="0"/>
              <a:cs typeface="Arial" charset="0"/>
            </a:endParaRPr>
          </a:p>
        </p:txBody>
      </p:sp>
      <p:sp>
        <p:nvSpPr>
          <p:cNvPr id="13324" name="Rectangle 8"/>
          <p:cNvSpPr>
            <a:spLocks noChangeArrowheads="1"/>
          </p:cNvSpPr>
          <p:nvPr/>
        </p:nvSpPr>
        <p:spPr bwMode="auto">
          <a:xfrm flipH="1">
            <a:off x="3131841" y="4664124"/>
            <a:ext cx="288925" cy="53579"/>
          </a:xfrm>
          <a:prstGeom prst="rect">
            <a:avLst/>
          </a:prstGeom>
          <a:noFill/>
          <a:ln w="9525" algn="ctr">
            <a:noFill/>
            <a:miter lim="800000"/>
          </a:ln>
        </p:spPr>
        <p:txBody>
          <a:bodyPr wrap="none" anchor="ctr"/>
          <a:lstStyle/>
          <a:p>
            <a:pPr algn="ctr" defTabSz="912813"/>
            <a:r>
              <a:rPr lang="en-US" b="1" dirty="0">
                <a:solidFill>
                  <a:srgbClr val="969696"/>
                </a:solidFill>
                <a:uFillTx/>
                <a:latin typeface="Arial Narrow" pitchFamily="34" charset="0"/>
                <a:cs typeface="Arial" charset="0"/>
              </a:rPr>
              <a:t>-</a:t>
            </a:r>
          </a:p>
        </p:txBody>
      </p:sp>
      <p:sp>
        <p:nvSpPr>
          <p:cNvPr id="12" name="Rectangle 11"/>
          <p:cNvSpPr>
            <a:spLocks/>
          </p:cNvSpPr>
          <p:nvPr/>
        </p:nvSpPr>
        <p:spPr bwMode="auto">
          <a:xfrm>
            <a:off x="6102204" y="411462"/>
            <a:ext cx="1440192" cy="135018"/>
          </a:xfrm>
          <a:prstGeom prst="rect">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en-GB" sz="1200" b="0" i="0" u="none" strike="noStrike" cap="none" normalizeH="0" baseline="0" dirty="0" smtClean="0">
                <a:ln>
                  <a:noFill/>
                </a:ln>
                <a:solidFill>
                  <a:schemeClr val="bg1"/>
                </a:solidFill>
                <a:effectLst/>
                <a:uFillTx/>
                <a:latin typeface="Arial Narrow" pitchFamily="34" charset="0"/>
              </a:rPr>
              <a:t>Desired</a:t>
            </a:r>
            <a:r>
              <a:rPr kumimoji="0" lang="en-GB" sz="1200" b="0" i="0" u="none" strike="noStrike" cap="none" normalizeH="0" dirty="0" smtClean="0">
                <a:ln>
                  <a:noFill/>
                </a:ln>
                <a:solidFill>
                  <a:schemeClr val="bg1"/>
                </a:solidFill>
                <a:effectLst/>
                <a:uFillTx/>
                <a:latin typeface="Arial Narrow" pitchFamily="34" charset="0"/>
              </a:rPr>
              <a:t> by Customer</a:t>
            </a:r>
            <a:endParaRPr kumimoji="0" lang="en-GB" sz="1200" b="0" i="0" u="none" strike="noStrike" cap="none" normalizeH="0" baseline="0" dirty="0" smtClean="0">
              <a:ln>
                <a:noFill/>
              </a:ln>
              <a:solidFill>
                <a:schemeClr val="bg1"/>
              </a:solidFill>
              <a:effectLst/>
              <a:uFillTx/>
              <a:latin typeface="Arial Narrow" pitchFamily="34" charset="0"/>
            </a:endParaRPr>
          </a:p>
        </p:txBody>
      </p:sp>
      <p:sp>
        <p:nvSpPr>
          <p:cNvPr id="14" name="Rectangle 13"/>
          <p:cNvSpPr>
            <a:spLocks/>
          </p:cNvSpPr>
          <p:nvPr/>
        </p:nvSpPr>
        <p:spPr bwMode="auto">
          <a:xfrm>
            <a:off x="7722420" y="411462"/>
            <a:ext cx="1350180" cy="13501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FontTx/>
              <a:buNone/>
            </a:pPr>
            <a:r>
              <a:rPr kumimoji="0" lang="en-GB" sz="1200" b="0" i="0" u="none" strike="noStrike" cap="none" normalizeH="0" baseline="0" dirty="0" smtClean="0">
                <a:ln>
                  <a:noFill/>
                </a:ln>
                <a:solidFill>
                  <a:schemeClr val="bg1"/>
                </a:solidFill>
                <a:effectLst/>
                <a:uFillTx/>
                <a:latin typeface="Arial Narrow" pitchFamily="34" charset="0"/>
              </a:rPr>
              <a:t>Effect on Value</a:t>
            </a:r>
          </a:p>
        </p:txBody>
      </p:sp>
      <p:sp>
        <p:nvSpPr>
          <p:cNvPr id="16" name="Rectangle 5"/>
          <p:cNvSpPr>
            <a:spLocks noChangeArrowheads="1"/>
          </p:cNvSpPr>
          <p:nvPr/>
        </p:nvSpPr>
        <p:spPr bwMode="auto">
          <a:xfrm>
            <a:off x="7391400" y="685800"/>
            <a:ext cx="1443310" cy="918102"/>
          </a:xfrm>
          <a:prstGeom prst="rect">
            <a:avLst/>
          </a:prstGeom>
          <a:solidFill>
            <a:schemeClr val="accent2">
              <a:lumMod val="60000"/>
              <a:lumOff val="40000"/>
            </a:schemeClr>
          </a:solidFill>
          <a:ln w="9525" algn="ctr">
            <a:solidFill>
              <a:schemeClr val="tx1"/>
            </a:solidFill>
            <a:miter lim="800000"/>
          </a:ln>
          <a:scene3d>
            <a:camera prst="orthographicFront"/>
            <a:lightRig rig="threePt" dir="t"/>
          </a:scene3d>
          <a:sp3d>
            <a:bevelT/>
          </a:sp3d>
        </p:spPr>
        <p:txBody>
          <a:bodyPr anchor="ctr"/>
          <a:lstStyle/>
          <a:p>
            <a:pPr marL="82550" indent="-82550" eaLnBrk="1" hangingPunct="1">
              <a:buFontTx/>
              <a:buChar char="•"/>
            </a:pPr>
            <a:r>
              <a:rPr lang="en-GB" sz="900" b="1" dirty="0" smtClean="0">
                <a:uFillTx/>
              </a:rPr>
              <a:t>Subconscious Attribute: </a:t>
            </a:r>
            <a:r>
              <a:rPr lang="en-GB" sz="900" dirty="0" smtClean="0">
                <a:uFillTx/>
              </a:rPr>
              <a:t>has a big impact on business value even though customers do not state that it is a desirable attribute.</a:t>
            </a:r>
            <a:endParaRPr lang="en-US" sz="900" dirty="0">
              <a:uFillTx/>
            </a:endParaRPr>
          </a:p>
        </p:txBody>
      </p:sp>
      <p:cxnSp>
        <p:nvCxnSpPr>
          <p:cNvPr id="19" name="Shape 18"/>
          <p:cNvCxnSpPr>
            <a:stCxn id="16" idx="1"/>
            <a:endCxn id="17" idx="6"/>
          </p:cNvCxnSpPr>
          <p:nvPr/>
        </p:nvCxnSpPr>
        <p:spPr bwMode="auto">
          <a:xfrm rot="10800000" flipV="1">
            <a:off x="6845300" y="1144851"/>
            <a:ext cx="546100" cy="83874"/>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22" name="Rectangle 5"/>
          <p:cNvSpPr>
            <a:spLocks noChangeArrowheads="1"/>
          </p:cNvSpPr>
          <p:nvPr/>
        </p:nvSpPr>
        <p:spPr bwMode="auto">
          <a:xfrm>
            <a:off x="7395890" y="1714500"/>
            <a:ext cx="1443310" cy="742950"/>
          </a:xfrm>
          <a:prstGeom prst="rect">
            <a:avLst/>
          </a:prstGeom>
          <a:solidFill>
            <a:schemeClr val="accent2">
              <a:lumMod val="60000"/>
              <a:lumOff val="40000"/>
            </a:schemeClr>
          </a:solidFill>
          <a:ln w="9525" algn="ctr">
            <a:solidFill>
              <a:schemeClr val="tx1"/>
            </a:solidFill>
            <a:miter lim="800000"/>
          </a:ln>
          <a:scene3d>
            <a:camera prst="orthographicFront"/>
            <a:lightRig rig="threePt" dir="t"/>
          </a:scene3d>
          <a:sp3d>
            <a:bevelT/>
          </a:sp3d>
        </p:spPr>
        <p:txBody>
          <a:bodyPr anchor="ctr"/>
          <a:lstStyle/>
          <a:p>
            <a:pPr marL="82550" indent="-82550" eaLnBrk="1" hangingPunct="1">
              <a:buFontTx/>
              <a:buChar char="•"/>
            </a:pPr>
            <a:r>
              <a:rPr lang="en-GB" sz="900" b="1" dirty="0" smtClean="0">
                <a:uFillTx/>
              </a:rPr>
              <a:t>Conscious Attribute: </a:t>
            </a:r>
            <a:r>
              <a:rPr lang="en-GB" sz="900" dirty="0" smtClean="0">
                <a:uFillTx/>
              </a:rPr>
              <a:t>has a great impact on business value and is consciously desired by customers</a:t>
            </a:r>
            <a:endParaRPr lang="en-US" sz="900" dirty="0">
              <a:uFillTx/>
            </a:endParaRPr>
          </a:p>
        </p:txBody>
      </p:sp>
      <p:cxnSp>
        <p:nvCxnSpPr>
          <p:cNvPr id="25" name="Shape 18"/>
          <p:cNvCxnSpPr>
            <a:stCxn id="22" idx="1"/>
            <a:endCxn id="24" idx="6"/>
          </p:cNvCxnSpPr>
          <p:nvPr/>
        </p:nvCxnSpPr>
        <p:spPr bwMode="auto">
          <a:xfrm rot="10800000">
            <a:off x="6705600" y="1343025"/>
            <a:ext cx="690290" cy="742950"/>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28" name="Rectangle 5"/>
          <p:cNvSpPr>
            <a:spLocks noChangeArrowheads="1"/>
          </p:cNvSpPr>
          <p:nvPr/>
        </p:nvSpPr>
        <p:spPr bwMode="auto">
          <a:xfrm>
            <a:off x="7391400" y="2571750"/>
            <a:ext cx="1443310" cy="742950"/>
          </a:xfrm>
          <a:prstGeom prst="rect">
            <a:avLst/>
          </a:prstGeom>
          <a:solidFill>
            <a:schemeClr val="accent2">
              <a:lumMod val="60000"/>
              <a:lumOff val="40000"/>
            </a:schemeClr>
          </a:solidFill>
          <a:ln w="9525" algn="ctr">
            <a:solidFill>
              <a:schemeClr val="tx1"/>
            </a:solidFill>
            <a:miter lim="800000"/>
          </a:ln>
          <a:scene3d>
            <a:camera prst="orthographicFront"/>
            <a:lightRig rig="threePt" dir="t"/>
          </a:scene3d>
          <a:sp3d>
            <a:bevelT/>
          </a:sp3d>
        </p:spPr>
        <p:txBody>
          <a:bodyPr anchor="ctr"/>
          <a:lstStyle/>
          <a:p>
            <a:pPr marL="82550" indent="-82550" eaLnBrk="1" hangingPunct="1">
              <a:buFontTx/>
              <a:buChar char="•"/>
            </a:pPr>
            <a:r>
              <a:rPr lang="en-GB" sz="900" b="1" dirty="0" smtClean="0">
                <a:uFillTx/>
              </a:rPr>
              <a:t>Deceptive Attribute: </a:t>
            </a:r>
            <a:r>
              <a:rPr lang="en-GB" sz="900" dirty="0" smtClean="0">
                <a:uFillTx/>
              </a:rPr>
              <a:t>is consciously desired by customers and yet has little impact on value to the business</a:t>
            </a:r>
            <a:endParaRPr lang="en-US" sz="900" dirty="0">
              <a:uFillTx/>
            </a:endParaRPr>
          </a:p>
        </p:txBody>
      </p:sp>
      <p:cxnSp>
        <p:nvCxnSpPr>
          <p:cNvPr id="30" name="Shape 18"/>
          <p:cNvCxnSpPr>
            <a:stCxn id="28" idx="1"/>
            <a:endCxn id="29" idx="6"/>
          </p:cNvCxnSpPr>
          <p:nvPr/>
        </p:nvCxnSpPr>
        <p:spPr bwMode="auto">
          <a:xfrm rot="10800000">
            <a:off x="6172200" y="2181225"/>
            <a:ext cx="1219200" cy="762000"/>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35" name="Rectangle 5"/>
          <p:cNvSpPr>
            <a:spLocks noChangeArrowheads="1"/>
          </p:cNvSpPr>
          <p:nvPr/>
        </p:nvSpPr>
        <p:spPr bwMode="auto">
          <a:xfrm>
            <a:off x="7391400" y="3429000"/>
            <a:ext cx="1443310" cy="628650"/>
          </a:xfrm>
          <a:prstGeom prst="rect">
            <a:avLst/>
          </a:prstGeom>
          <a:solidFill>
            <a:schemeClr val="accent2">
              <a:lumMod val="60000"/>
              <a:lumOff val="40000"/>
            </a:schemeClr>
          </a:solidFill>
          <a:ln w="9525" algn="ctr">
            <a:solidFill>
              <a:schemeClr val="tx1"/>
            </a:solidFill>
            <a:miter lim="800000"/>
          </a:ln>
          <a:scene3d>
            <a:camera prst="orthographicFront"/>
            <a:lightRig rig="threePt" dir="t"/>
          </a:scene3d>
          <a:sp3d>
            <a:bevelT/>
          </a:sp3d>
        </p:spPr>
        <p:txBody>
          <a:bodyPr anchor="ctr"/>
          <a:lstStyle/>
          <a:p>
            <a:pPr marL="82550" indent="-82550" eaLnBrk="1" hangingPunct="1">
              <a:buFontTx/>
              <a:buChar char="•"/>
            </a:pPr>
            <a:r>
              <a:rPr lang="en-GB" sz="900" b="1" dirty="0" smtClean="0">
                <a:uFillTx/>
              </a:rPr>
              <a:t>Invisible Attribute: </a:t>
            </a:r>
            <a:r>
              <a:rPr lang="en-GB" sz="900" dirty="0" smtClean="0">
                <a:uFillTx/>
              </a:rPr>
              <a:t>neither is desired by customers nor drives value for the business</a:t>
            </a:r>
            <a:endParaRPr lang="en-US" sz="900" dirty="0">
              <a:uFillTx/>
            </a:endParaRPr>
          </a:p>
        </p:txBody>
      </p:sp>
      <p:cxnSp>
        <p:nvCxnSpPr>
          <p:cNvPr id="38" name="Shape 18"/>
          <p:cNvCxnSpPr>
            <a:stCxn id="35" idx="1"/>
          </p:cNvCxnSpPr>
          <p:nvPr/>
        </p:nvCxnSpPr>
        <p:spPr bwMode="auto">
          <a:xfrm rot="10800000">
            <a:off x="4724400" y="3714750"/>
            <a:ext cx="2667000" cy="28575"/>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26" name="Footer Placeholder 4"/>
          <p:cNvSpPr txBox="1">
            <a:spLocks/>
          </p:cNvSpPr>
          <p:nvPr/>
        </p:nvSpPr>
        <p:spPr>
          <a:xfrm>
            <a:off x="0" y="4835129"/>
            <a:ext cx="2743200" cy="171450"/>
          </a:xfrm>
          <a:prstGeom prst="rect">
            <a:avLst/>
          </a:prstGeom>
        </p:spPr>
        <p:txBody>
          <a:bodyPr/>
          <a:lstStyle>
            <a:defPPr>
              <a:defRPr lang="es-ES_tradnl">
                <a:uFillTx/>
              </a:defRPr>
            </a:defPPr>
            <a:lvl1pPr algn="l" rtl="0" eaLnBrk="0" fontAlgn="base" hangingPunct="0">
              <a:spcBef>
                <a:spcPct val="0"/>
              </a:spcBef>
              <a:spcAft>
                <a:spcPct val="0"/>
              </a:spcAft>
              <a:defRPr sz="2400" kern="1200">
                <a:solidFill>
                  <a:schemeClr val="tx1"/>
                </a:solidFill>
                <a:uFillTx/>
                <a:latin typeface="Arial" charset="0"/>
                <a:ea typeface="+mn-ea"/>
                <a:cs typeface="+mn-cs"/>
              </a:defRPr>
            </a:lvl1pPr>
            <a:lvl2pPr marL="457200" algn="l" rtl="0" eaLnBrk="0" fontAlgn="base" hangingPunct="0">
              <a:spcBef>
                <a:spcPct val="0"/>
              </a:spcBef>
              <a:spcAft>
                <a:spcPct val="0"/>
              </a:spcAft>
              <a:defRPr sz="2400" kern="1200">
                <a:solidFill>
                  <a:schemeClr val="tx1"/>
                </a:solidFill>
                <a:uFillTx/>
                <a:latin typeface="Arial" charset="0"/>
                <a:ea typeface="+mn-ea"/>
                <a:cs typeface="+mn-cs"/>
              </a:defRPr>
            </a:lvl2pPr>
            <a:lvl3pPr marL="914400" algn="l" rtl="0" eaLnBrk="0" fontAlgn="base" hangingPunct="0">
              <a:spcBef>
                <a:spcPct val="0"/>
              </a:spcBef>
              <a:spcAft>
                <a:spcPct val="0"/>
              </a:spcAft>
              <a:defRPr sz="2400" kern="1200">
                <a:solidFill>
                  <a:schemeClr val="tx1"/>
                </a:solidFill>
                <a:uFillTx/>
                <a:latin typeface="Arial" charset="0"/>
                <a:ea typeface="+mn-ea"/>
                <a:cs typeface="+mn-cs"/>
              </a:defRPr>
            </a:lvl3pPr>
            <a:lvl4pPr marL="1371600" algn="l" rtl="0" eaLnBrk="0" fontAlgn="base" hangingPunct="0">
              <a:spcBef>
                <a:spcPct val="0"/>
              </a:spcBef>
              <a:spcAft>
                <a:spcPct val="0"/>
              </a:spcAft>
              <a:defRPr sz="2400" kern="1200">
                <a:solidFill>
                  <a:schemeClr val="tx1"/>
                </a:solidFill>
                <a:uFillTx/>
                <a:latin typeface="Arial" charset="0"/>
                <a:ea typeface="+mn-ea"/>
                <a:cs typeface="+mn-cs"/>
              </a:defRPr>
            </a:lvl4pPr>
            <a:lvl5pPr marL="1828800" algn="l" rtl="0" eaLnBrk="0" fontAlgn="base" hangingPunct="0">
              <a:spcBef>
                <a:spcPct val="0"/>
              </a:spcBef>
              <a:spcAft>
                <a:spcPct val="0"/>
              </a:spcAft>
              <a:defRPr sz="2400" kern="1200">
                <a:solidFill>
                  <a:schemeClr val="tx1"/>
                </a:solidFill>
                <a:uFillTx/>
                <a:latin typeface="Arial" charset="0"/>
                <a:ea typeface="+mn-ea"/>
                <a:cs typeface="+mn-cs"/>
              </a:defRPr>
            </a:lvl5pPr>
            <a:lvl6pPr marL="2286000" algn="l" defTabSz="914400" rtl="0" eaLnBrk="1" latinLnBrk="0" hangingPunct="1">
              <a:defRPr sz="2400" kern="1200">
                <a:solidFill>
                  <a:schemeClr val="tx1"/>
                </a:solidFill>
                <a:uFillTx/>
                <a:latin typeface="Arial" charset="0"/>
                <a:ea typeface="+mn-ea"/>
                <a:cs typeface="+mn-cs"/>
              </a:defRPr>
            </a:lvl6pPr>
            <a:lvl7pPr marL="2743200" algn="l" defTabSz="914400" rtl="0" eaLnBrk="1" latinLnBrk="0" hangingPunct="1">
              <a:defRPr sz="2400" kern="1200">
                <a:solidFill>
                  <a:schemeClr val="tx1"/>
                </a:solidFill>
                <a:uFillTx/>
                <a:latin typeface="Arial" charset="0"/>
                <a:ea typeface="+mn-ea"/>
                <a:cs typeface="+mn-cs"/>
              </a:defRPr>
            </a:lvl7pPr>
            <a:lvl8pPr marL="3200400" algn="l" defTabSz="914400" rtl="0" eaLnBrk="1" latinLnBrk="0" hangingPunct="1">
              <a:defRPr sz="2400" kern="1200">
                <a:solidFill>
                  <a:schemeClr val="tx1"/>
                </a:solidFill>
                <a:uFillTx/>
                <a:latin typeface="Arial" charset="0"/>
                <a:ea typeface="+mn-ea"/>
                <a:cs typeface="+mn-cs"/>
              </a:defRPr>
            </a:lvl8pPr>
            <a:lvl9pPr marL="3657600" algn="l" defTabSz="914400" rtl="0" eaLnBrk="1" latinLnBrk="0" hangingPunct="1">
              <a:defRPr sz="2400" kern="1200">
                <a:solidFill>
                  <a:schemeClr val="tx1"/>
                </a:solidFill>
                <a:uFillTx/>
                <a:latin typeface="Arial" charset="0"/>
                <a:ea typeface="+mn-ea"/>
                <a:cs typeface="+mn-cs"/>
              </a:defRPr>
            </a:lvl9pPr>
          </a:lstStyle>
          <a:p>
            <a:pPr>
              <a:defRPr>
                <a:uFillTx/>
              </a:defRPr>
            </a:pPr>
            <a:r>
              <a:rPr lang="en-GB" sz="800" dirty="0" smtClean="0">
                <a:solidFill>
                  <a:srgbClr val="FFFFFF"/>
                </a:solidFill>
                <a:uFillTx/>
              </a:rPr>
              <a:t>Beyond Philosophy © All rights reserved. 2001-2015</a:t>
            </a:r>
            <a:endParaRPr lang="es-ES_tradnl" sz="800" dirty="0" smtClean="0">
              <a:solidFill>
                <a:srgbClr val="FFFFFF"/>
              </a:solidFill>
              <a:uFillTx/>
            </a:endParaRPr>
          </a:p>
          <a:p>
            <a:pPr>
              <a:defRPr>
                <a:uFillTx/>
              </a:defRPr>
            </a:pPr>
            <a:endParaRPr lang="es-ES_tradnl" sz="800" dirty="0">
              <a:solidFill>
                <a:srgbClr val="FFFFFF"/>
              </a:solidFill>
              <a:uFillTx/>
            </a:endParaRPr>
          </a:p>
        </p:txBody>
      </p:sp>
    </p:spTree>
    <p:extLst>
      <p:ext uri="{BB962C8B-B14F-4D97-AF65-F5344CB8AC3E}">
        <p14:creationId xmlns:p14="http://schemas.microsoft.com/office/powerpoint/2010/main" val="318772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196694" y="1836683"/>
            <a:ext cx="2947305" cy="2885166"/>
          </a:xfrm>
          <a:prstGeom prst="rect">
            <a:avLst/>
          </a:prstGeom>
        </p:spPr>
      </p:pic>
      <p:sp>
        <p:nvSpPr>
          <p:cNvPr id="2" name="Title 1"/>
          <p:cNvSpPr>
            <a:spLocks noGrp="1"/>
          </p:cNvSpPr>
          <p:nvPr>
            <p:ph type="title"/>
          </p:nvPr>
        </p:nvSpPr>
        <p:spPr/>
        <p:txBody>
          <a:bodyPr>
            <a:normAutofit fontScale="90000"/>
          </a:bodyPr>
          <a:lstStyle/>
          <a:p>
            <a:r>
              <a:rPr lang="en-US" dirty="0" smtClean="0"/>
              <a:t>7 Key Strategic Questions Critical to improve your Customer Experience</a:t>
            </a:r>
            <a:endParaRPr lang="en-US" dirty="0"/>
          </a:p>
        </p:txBody>
      </p:sp>
      <p:sp>
        <p:nvSpPr>
          <p:cNvPr id="4" name="Slide Number Placeholder 3"/>
          <p:cNvSpPr>
            <a:spLocks noGrp="1"/>
          </p:cNvSpPr>
          <p:nvPr>
            <p:ph type="sldNum" sz="quarter" idx="4"/>
          </p:nvPr>
        </p:nvSpPr>
        <p:spPr/>
        <p:txBody>
          <a:bodyPr/>
          <a:lstStyle/>
          <a:p>
            <a:fld id="{2BE8CDAF-838C-8D47-839F-F5A83E2BBA23}" type="slidenum">
              <a:rPr lang="en-US" smtClean="0"/>
              <a:pPr/>
              <a:t>13</a:t>
            </a:fld>
            <a:endParaRPr lang="en-US" dirty="0"/>
          </a:p>
        </p:txBody>
      </p:sp>
      <p:sp>
        <p:nvSpPr>
          <p:cNvPr id="3" name="Content Placeholder 2"/>
          <p:cNvSpPr>
            <a:spLocks noGrp="1"/>
          </p:cNvSpPr>
          <p:nvPr>
            <p:ph idx="4294967295"/>
          </p:nvPr>
        </p:nvSpPr>
        <p:spPr>
          <a:xfrm>
            <a:off x="0" y="939800"/>
            <a:ext cx="5902325" cy="3725863"/>
          </a:xfrm>
        </p:spPr>
        <p:txBody>
          <a:bodyPr>
            <a:normAutofit/>
          </a:bodyPr>
          <a:lstStyle/>
          <a:p>
            <a:pPr marL="457200" indent="-457200">
              <a:buFont typeface="+mj-lt"/>
              <a:buAutoNum type="arabicPeriod"/>
            </a:pPr>
            <a:r>
              <a:rPr lang="en-GB" sz="2000" dirty="0" smtClean="0">
                <a:cs typeface="Arial" charset="0"/>
              </a:rPr>
              <a:t>What is the Customer Experience you are trying to deliver?</a:t>
            </a:r>
          </a:p>
          <a:p>
            <a:pPr marL="457200" indent="-457200">
              <a:buFont typeface="+mj-lt"/>
              <a:buAutoNum type="arabicPeriod"/>
            </a:pPr>
            <a:r>
              <a:rPr lang="en-GB" sz="2000" dirty="0" smtClean="0">
                <a:cs typeface="Arial" charset="0"/>
              </a:rPr>
              <a:t>What are the emotions you are trying to evoke?</a:t>
            </a:r>
          </a:p>
          <a:p>
            <a:pPr marL="457200" indent="-457200">
              <a:buFont typeface="+mj-lt"/>
              <a:buAutoNum type="arabicPeriod"/>
            </a:pPr>
            <a:r>
              <a:rPr lang="en-GB" sz="2000" dirty="0" smtClean="0">
                <a:cs typeface="Arial" charset="0"/>
              </a:rPr>
              <a:t>What </a:t>
            </a:r>
            <a:r>
              <a:rPr lang="en-GB" sz="2000" dirty="0">
                <a:cs typeface="Arial" charset="0"/>
              </a:rPr>
              <a:t>do Customers </a:t>
            </a:r>
            <a:r>
              <a:rPr lang="en-GB" sz="2000" i="1" u="sng" dirty="0">
                <a:cs typeface="Arial" charset="0"/>
              </a:rPr>
              <a:t>really</a:t>
            </a:r>
            <a:r>
              <a:rPr lang="en-GB" sz="2000" dirty="0">
                <a:cs typeface="Arial" charset="0"/>
              </a:rPr>
              <a:t> want and what drives &amp; destroys value</a:t>
            </a:r>
            <a:r>
              <a:rPr lang="en-GB" sz="2000" dirty="0" smtClean="0">
                <a:cs typeface="Arial" charset="0"/>
              </a:rPr>
              <a:t>?</a:t>
            </a:r>
          </a:p>
          <a:p>
            <a:pPr marL="457200" indent="-457200">
              <a:buFont typeface="+mj-lt"/>
              <a:buAutoNum type="arabicPeriod"/>
            </a:pPr>
            <a:r>
              <a:rPr lang="en-GB" sz="2000" dirty="0" smtClean="0">
                <a:cs typeface="Arial" charset="0"/>
              </a:rPr>
              <a:t>What </a:t>
            </a:r>
            <a:r>
              <a:rPr lang="en-GB" sz="2000" dirty="0">
                <a:cs typeface="Arial" charset="0"/>
              </a:rPr>
              <a:t>is your subconscious experience</a:t>
            </a:r>
            <a:r>
              <a:rPr lang="en-GB" sz="2000" dirty="0" smtClean="0">
                <a:cs typeface="Arial" charset="0"/>
              </a:rPr>
              <a:t>?</a:t>
            </a:r>
          </a:p>
          <a:p>
            <a:pPr marL="457200" indent="-457200">
              <a:buFont typeface="+mj-lt"/>
              <a:buAutoNum type="arabicPeriod"/>
            </a:pPr>
            <a:endParaRPr lang="en-GB" sz="2000" dirty="0">
              <a:cs typeface="Arial" charset="0"/>
            </a:endParaRPr>
          </a:p>
          <a:p>
            <a:endParaRPr lang="en-GB" sz="2000" dirty="0">
              <a:cs typeface="Arial" charset="0"/>
            </a:endParaRPr>
          </a:p>
          <a:p>
            <a:endParaRPr lang="en-GB" sz="2000" dirty="0">
              <a:cs typeface="Arial" charset="0"/>
            </a:endParaRPr>
          </a:p>
          <a:p>
            <a:endParaRPr lang="en-GB" sz="2000" dirty="0">
              <a:cs typeface="Arial" charset="0"/>
            </a:endParaRPr>
          </a:p>
          <a:p>
            <a:endParaRPr lang="en-US" sz="2000" dirty="0"/>
          </a:p>
        </p:txBody>
      </p:sp>
    </p:spTree>
    <p:extLst>
      <p:ext uri="{BB962C8B-B14F-4D97-AF65-F5344CB8AC3E}">
        <p14:creationId xmlns:p14="http://schemas.microsoft.com/office/powerpoint/2010/main" val="165775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2BE8CDAF-838C-8D47-839F-F5A83E2BBA23}" type="slidenum">
              <a:rPr lang="en-US" smtClean="0"/>
              <a:pPr/>
              <a:t>14</a:t>
            </a:fld>
            <a:endParaRPr lang="en-US" dirty="0"/>
          </a:p>
        </p:txBody>
      </p:sp>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53610" y="0"/>
            <a:ext cx="5567916" cy="4703840"/>
          </a:xfrm>
          <a:prstGeom prst="rect">
            <a:avLst/>
          </a:prstGeom>
        </p:spPr>
      </p:pic>
    </p:spTree>
    <p:extLst>
      <p:ext uri="{BB962C8B-B14F-4D97-AF65-F5344CB8AC3E}">
        <p14:creationId xmlns:p14="http://schemas.microsoft.com/office/powerpoint/2010/main" val="77414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196694" y="1836683"/>
            <a:ext cx="2947305" cy="2885166"/>
          </a:xfrm>
          <a:prstGeom prst="rect">
            <a:avLst/>
          </a:prstGeom>
        </p:spPr>
      </p:pic>
      <p:sp>
        <p:nvSpPr>
          <p:cNvPr id="2" name="Title 1"/>
          <p:cNvSpPr>
            <a:spLocks noGrp="1"/>
          </p:cNvSpPr>
          <p:nvPr>
            <p:ph type="title"/>
          </p:nvPr>
        </p:nvSpPr>
        <p:spPr/>
        <p:txBody>
          <a:bodyPr>
            <a:normAutofit fontScale="90000"/>
          </a:bodyPr>
          <a:lstStyle/>
          <a:p>
            <a:r>
              <a:rPr lang="en-US" dirty="0" smtClean="0"/>
              <a:t>7 Key Strategic Questions Critical to improve your Customer Experience</a:t>
            </a:r>
            <a:endParaRPr lang="en-US" dirty="0"/>
          </a:p>
        </p:txBody>
      </p:sp>
      <p:sp>
        <p:nvSpPr>
          <p:cNvPr id="4" name="Slide Number Placeholder 3"/>
          <p:cNvSpPr>
            <a:spLocks noGrp="1"/>
          </p:cNvSpPr>
          <p:nvPr>
            <p:ph type="sldNum" sz="quarter" idx="4"/>
          </p:nvPr>
        </p:nvSpPr>
        <p:spPr/>
        <p:txBody>
          <a:bodyPr/>
          <a:lstStyle/>
          <a:p>
            <a:fld id="{2BE8CDAF-838C-8D47-839F-F5A83E2BBA23}" type="slidenum">
              <a:rPr lang="en-US" smtClean="0"/>
              <a:pPr/>
              <a:t>15</a:t>
            </a:fld>
            <a:endParaRPr lang="en-US" dirty="0"/>
          </a:p>
        </p:txBody>
      </p:sp>
      <p:sp>
        <p:nvSpPr>
          <p:cNvPr id="3" name="Content Placeholder 2"/>
          <p:cNvSpPr>
            <a:spLocks noGrp="1"/>
          </p:cNvSpPr>
          <p:nvPr>
            <p:ph idx="4294967295"/>
          </p:nvPr>
        </p:nvSpPr>
        <p:spPr>
          <a:xfrm>
            <a:off x="0" y="939800"/>
            <a:ext cx="5902325" cy="3725863"/>
          </a:xfrm>
        </p:spPr>
        <p:txBody>
          <a:bodyPr>
            <a:normAutofit/>
          </a:bodyPr>
          <a:lstStyle/>
          <a:p>
            <a:pPr marL="457200" indent="-457200">
              <a:buFont typeface="+mj-lt"/>
              <a:buAutoNum type="arabicPeriod"/>
            </a:pPr>
            <a:r>
              <a:rPr lang="en-GB" sz="2000" dirty="0" smtClean="0">
                <a:cs typeface="Arial" charset="0"/>
              </a:rPr>
              <a:t>What is the Customer Experience you are trying to deliver?</a:t>
            </a:r>
          </a:p>
          <a:p>
            <a:pPr marL="457200" indent="-457200">
              <a:buFont typeface="+mj-lt"/>
              <a:buAutoNum type="arabicPeriod"/>
            </a:pPr>
            <a:r>
              <a:rPr lang="en-GB" sz="2000" dirty="0" smtClean="0">
                <a:cs typeface="Arial" charset="0"/>
              </a:rPr>
              <a:t>What are the emotions you are trying to evoke?</a:t>
            </a:r>
          </a:p>
          <a:p>
            <a:pPr marL="457200" indent="-457200">
              <a:buFont typeface="+mj-lt"/>
              <a:buAutoNum type="arabicPeriod"/>
            </a:pPr>
            <a:r>
              <a:rPr lang="en-GB" sz="2000" dirty="0" smtClean="0">
                <a:cs typeface="Arial" charset="0"/>
              </a:rPr>
              <a:t>What </a:t>
            </a:r>
            <a:r>
              <a:rPr lang="en-GB" sz="2000" dirty="0">
                <a:cs typeface="Arial" charset="0"/>
              </a:rPr>
              <a:t>do Customers </a:t>
            </a:r>
            <a:r>
              <a:rPr lang="en-GB" sz="2000" i="1" u="sng" dirty="0">
                <a:cs typeface="Arial" charset="0"/>
              </a:rPr>
              <a:t>really</a:t>
            </a:r>
            <a:r>
              <a:rPr lang="en-GB" sz="2000" dirty="0">
                <a:cs typeface="Arial" charset="0"/>
              </a:rPr>
              <a:t> want and what drives &amp; destroys value</a:t>
            </a:r>
            <a:r>
              <a:rPr lang="en-GB" sz="2000" dirty="0" smtClean="0">
                <a:cs typeface="Arial" charset="0"/>
              </a:rPr>
              <a:t>?</a:t>
            </a:r>
          </a:p>
          <a:p>
            <a:pPr marL="457200" indent="-457200">
              <a:buFont typeface="+mj-lt"/>
              <a:buAutoNum type="arabicPeriod"/>
            </a:pPr>
            <a:r>
              <a:rPr lang="en-GB" sz="2000" dirty="0" smtClean="0">
                <a:cs typeface="Arial" charset="0"/>
              </a:rPr>
              <a:t>What </a:t>
            </a:r>
            <a:r>
              <a:rPr lang="en-GB" sz="2000" dirty="0">
                <a:cs typeface="Arial" charset="0"/>
              </a:rPr>
              <a:t>is your subconscious experience</a:t>
            </a:r>
            <a:r>
              <a:rPr lang="en-GB" sz="2000" dirty="0" smtClean="0">
                <a:cs typeface="Arial" charset="0"/>
              </a:rPr>
              <a:t>?</a:t>
            </a:r>
          </a:p>
          <a:p>
            <a:pPr marL="457200" indent="-457200">
              <a:buFont typeface="+mj-lt"/>
              <a:buAutoNum type="arabicPeriod"/>
            </a:pPr>
            <a:r>
              <a:rPr lang="en-GB" sz="2000" dirty="0" smtClean="0">
                <a:cs typeface="Arial" charset="0"/>
              </a:rPr>
              <a:t>How well do embrace Customer irrationality?</a:t>
            </a:r>
          </a:p>
          <a:p>
            <a:pPr marL="457200" indent="-457200">
              <a:buFont typeface="+mj-lt"/>
              <a:buAutoNum type="arabicPeriod"/>
            </a:pPr>
            <a:endParaRPr lang="en-GB" sz="2000" dirty="0">
              <a:cs typeface="Arial" charset="0"/>
            </a:endParaRPr>
          </a:p>
          <a:p>
            <a:endParaRPr lang="en-GB" sz="2000" dirty="0">
              <a:cs typeface="Arial" charset="0"/>
            </a:endParaRPr>
          </a:p>
          <a:p>
            <a:endParaRPr lang="en-GB" sz="2000" dirty="0">
              <a:cs typeface="Arial" charset="0"/>
            </a:endParaRPr>
          </a:p>
          <a:p>
            <a:endParaRPr lang="en-GB" sz="2000" dirty="0">
              <a:cs typeface="Arial" charset="0"/>
            </a:endParaRPr>
          </a:p>
          <a:p>
            <a:endParaRPr lang="en-US" sz="2000" dirty="0"/>
          </a:p>
        </p:txBody>
      </p:sp>
    </p:spTree>
    <p:extLst>
      <p:ext uri="{BB962C8B-B14F-4D97-AF65-F5344CB8AC3E}">
        <p14:creationId xmlns:p14="http://schemas.microsoft.com/office/powerpoint/2010/main" val="48002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Z:\My Pictures\CE Example\DSC0223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89070" y="0"/>
            <a:ext cx="5571460" cy="476953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Slide Number Placeholder 1"/>
          <p:cNvSpPr>
            <a:spLocks noGrp="1"/>
          </p:cNvSpPr>
          <p:nvPr>
            <p:ph type="sldNum" sz="quarter" idx="4294967295"/>
          </p:nvPr>
        </p:nvSpPr>
        <p:spPr>
          <a:xfrm>
            <a:off x="3505200" y="4850607"/>
            <a:ext cx="2133600" cy="273844"/>
          </a:xfrm>
          <a:prstGeom prst="rect">
            <a:avLst/>
          </a:prstGeom>
        </p:spPr>
        <p:txBody>
          <a:bodyPr/>
          <a:lstStyle/>
          <a:p>
            <a:pPr algn="ctr"/>
            <a:fld id="{BA0C2AA7-E432-884D-80D7-C016F5F01902}" type="slidenum">
              <a:rPr lang="en-US" sz="1400" smtClean="0">
                <a:latin typeface="+mn-lt"/>
              </a:rPr>
              <a:pPr algn="ctr"/>
              <a:t>16</a:t>
            </a:fld>
            <a:endParaRPr lang="en-US" dirty="0">
              <a:latin typeface="+mn-lt"/>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17091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196694" y="1836683"/>
            <a:ext cx="2947305" cy="2885166"/>
          </a:xfrm>
          <a:prstGeom prst="rect">
            <a:avLst/>
          </a:prstGeom>
        </p:spPr>
      </p:pic>
      <p:sp>
        <p:nvSpPr>
          <p:cNvPr id="2" name="Title 1"/>
          <p:cNvSpPr>
            <a:spLocks noGrp="1"/>
          </p:cNvSpPr>
          <p:nvPr>
            <p:ph type="title"/>
          </p:nvPr>
        </p:nvSpPr>
        <p:spPr/>
        <p:txBody>
          <a:bodyPr>
            <a:normAutofit fontScale="90000"/>
          </a:bodyPr>
          <a:lstStyle/>
          <a:p>
            <a:r>
              <a:rPr lang="en-US" dirty="0" smtClean="0"/>
              <a:t>7 Key Strategic Questions Critical to improve your Customer Experience</a:t>
            </a:r>
            <a:endParaRPr lang="en-US" dirty="0"/>
          </a:p>
        </p:txBody>
      </p:sp>
      <p:sp>
        <p:nvSpPr>
          <p:cNvPr id="4" name="Slide Number Placeholder 3"/>
          <p:cNvSpPr>
            <a:spLocks noGrp="1"/>
          </p:cNvSpPr>
          <p:nvPr>
            <p:ph type="sldNum" sz="quarter" idx="4"/>
          </p:nvPr>
        </p:nvSpPr>
        <p:spPr/>
        <p:txBody>
          <a:bodyPr/>
          <a:lstStyle/>
          <a:p>
            <a:fld id="{2BE8CDAF-838C-8D47-839F-F5A83E2BBA23}" type="slidenum">
              <a:rPr lang="en-US" smtClean="0"/>
              <a:pPr/>
              <a:t>17</a:t>
            </a:fld>
            <a:endParaRPr lang="en-US" dirty="0"/>
          </a:p>
        </p:txBody>
      </p:sp>
      <p:sp>
        <p:nvSpPr>
          <p:cNvPr id="3" name="Content Placeholder 2"/>
          <p:cNvSpPr>
            <a:spLocks noGrp="1"/>
          </p:cNvSpPr>
          <p:nvPr>
            <p:ph idx="4294967295"/>
          </p:nvPr>
        </p:nvSpPr>
        <p:spPr>
          <a:xfrm>
            <a:off x="0" y="939800"/>
            <a:ext cx="5902325" cy="3725863"/>
          </a:xfrm>
        </p:spPr>
        <p:txBody>
          <a:bodyPr>
            <a:normAutofit/>
          </a:bodyPr>
          <a:lstStyle/>
          <a:p>
            <a:pPr marL="457200" indent="-457200">
              <a:buFont typeface="+mj-lt"/>
              <a:buAutoNum type="arabicPeriod"/>
            </a:pPr>
            <a:r>
              <a:rPr lang="en-GB" sz="2000" dirty="0" smtClean="0">
                <a:cs typeface="Arial" charset="0"/>
              </a:rPr>
              <a:t>What is the Customer Experience you are trying to deliver?</a:t>
            </a:r>
          </a:p>
          <a:p>
            <a:pPr marL="457200" indent="-457200">
              <a:buFont typeface="+mj-lt"/>
              <a:buAutoNum type="arabicPeriod"/>
            </a:pPr>
            <a:r>
              <a:rPr lang="en-GB" sz="2000" dirty="0" smtClean="0">
                <a:cs typeface="Arial" charset="0"/>
              </a:rPr>
              <a:t>What are the emotions you are trying to evoke?</a:t>
            </a:r>
          </a:p>
          <a:p>
            <a:pPr marL="457200" indent="-457200">
              <a:buFont typeface="+mj-lt"/>
              <a:buAutoNum type="arabicPeriod"/>
            </a:pPr>
            <a:r>
              <a:rPr lang="en-GB" sz="2000" dirty="0" smtClean="0">
                <a:cs typeface="Arial" charset="0"/>
              </a:rPr>
              <a:t>What </a:t>
            </a:r>
            <a:r>
              <a:rPr lang="en-GB" sz="2000" dirty="0">
                <a:cs typeface="Arial" charset="0"/>
              </a:rPr>
              <a:t>do Customers </a:t>
            </a:r>
            <a:r>
              <a:rPr lang="en-GB" sz="2000" i="1" u="sng" dirty="0">
                <a:cs typeface="Arial" charset="0"/>
              </a:rPr>
              <a:t>really</a:t>
            </a:r>
            <a:r>
              <a:rPr lang="en-GB" sz="2000" dirty="0">
                <a:cs typeface="Arial" charset="0"/>
              </a:rPr>
              <a:t> want and what drives &amp; destroys value</a:t>
            </a:r>
            <a:r>
              <a:rPr lang="en-GB" sz="2000" dirty="0" smtClean="0">
                <a:cs typeface="Arial" charset="0"/>
              </a:rPr>
              <a:t>?</a:t>
            </a:r>
          </a:p>
          <a:p>
            <a:pPr marL="457200" indent="-457200">
              <a:buFont typeface="+mj-lt"/>
              <a:buAutoNum type="arabicPeriod"/>
            </a:pPr>
            <a:r>
              <a:rPr lang="en-GB" sz="2000" dirty="0" smtClean="0">
                <a:cs typeface="Arial" charset="0"/>
              </a:rPr>
              <a:t>What </a:t>
            </a:r>
            <a:r>
              <a:rPr lang="en-GB" sz="2000" dirty="0">
                <a:cs typeface="Arial" charset="0"/>
              </a:rPr>
              <a:t>is your subconscious experience</a:t>
            </a:r>
            <a:r>
              <a:rPr lang="en-GB" sz="2000" dirty="0" smtClean="0">
                <a:cs typeface="Arial" charset="0"/>
              </a:rPr>
              <a:t>?</a:t>
            </a:r>
          </a:p>
          <a:p>
            <a:pPr marL="457200" indent="-457200">
              <a:buFont typeface="+mj-lt"/>
              <a:buAutoNum type="arabicPeriod"/>
            </a:pPr>
            <a:r>
              <a:rPr lang="en-GB" sz="2000" dirty="0" smtClean="0">
                <a:cs typeface="Arial" charset="0"/>
              </a:rPr>
              <a:t>How well do embrace Customer irrationality?</a:t>
            </a:r>
          </a:p>
          <a:p>
            <a:pPr marL="457200" indent="-457200">
              <a:buFont typeface="+mj-lt"/>
              <a:buAutoNum type="arabicPeriod"/>
            </a:pPr>
            <a:r>
              <a:rPr lang="en-GB" sz="2000" dirty="0" smtClean="0">
                <a:cs typeface="Arial" charset="0"/>
              </a:rPr>
              <a:t>Is </a:t>
            </a:r>
            <a:r>
              <a:rPr lang="en-GB" sz="2000" dirty="0">
                <a:cs typeface="Arial" charset="0"/>
              </a:rPr>
              <a:t>your Customer Experience deliberate</a:t>
            </a:r>
            <a:r>
              <a:rPr lang="en-GB" sz="2000" dirty="0" smtClean="0">
                <a:cs typeface="Arial" charset="0"/>
              </a:rPr>
              <a:t>?</a:t>
            </a:r>
          </a:p>
          <a:p>
            <a:pPr marL="457200" indent="-457200">
              <a:buFont typeface="+mj-lt"/>
              <a:buAutoNum type="arabicPeriod"/>
            </a:pPr>
            <a:endParaRPr lang="en-GB" sz="2000" dirty="0">
              <a:cs typeface="Arial" charset="0"/>
            </a:endParaRPr>
          </a:p>
          <a:p>
            <a:endParaRPr lang="en-GB" sz="2000" dirty="0">
              <a:cs typeface="Arial" charset="0"/>
            </a:endParaRPr>
          </a:p>
          <a:p>
            <a:endParaRPr lang="en-GB" sz="2000" dirty="0">
              <a:cs typeface="Arial" charset="0"/>
            </a:endParaRPr>
          </a:p>
          <a:p>
            <a:endParaRPr lang="en-GB" sz="2000" dirty="0">
              <a:cs typeface="Arial" charset="0"/>
            </a:endParaRPr>
          </a:p>
          <a:p>
            <a:endParaRPr lang="en-US" sz="2000" dirty="0"/>
          </a:p>
        </p:txBody>
      </p:sp>
    </p:spTree>
    <p:extLst>
      <p:ext uri="{BB962C8B-B14F-4D97-AF65-F5344CB8AC3E}">
        <p14:creationId xmlns:p14="http://schemas.microsoft.com/office/powerpoint/2010/main" val="176413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member.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06684" y="1179350"/>
            <a:ext cx="5537316" cy="3510940"/>
          </a:xfrm>
          <a:prstGeom prst="rect">
            <a:avLst/>
          </a:prstGeom>
        </p:spPr>
      </p:pic>
      <p:sp>
        <p:nvSpPr>
          <p:cNvPr id="6" name="Title 5"/>
          <p:cNvSpPr>
            <a:spLocks noGrp="1"/>
          </p:cNvSpPr>
          <p:nvPr>
            <p:ph type="title"/>
          </p:nvPr>
        </p:nvSpPr>
        <p:spPr/>
        <p:txBody>
          <a:bodyPr/>
          <a:lstStyle/>
          <a:p>
            <a:endParaRPr lang="en-US" dirty="0"/>
          </a:p>
        </p:txBody>
      </p:sp>
      <p:pic>
        <p:nvPicPr>
          <p:cNvPr id="7" name="Picture 6" descr="Music festiva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618" y="3"/>
            <a:ext cx="4537075" cy="2190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p:cNvSpPr txBox="1"/>
          <p:nvPr/>
        </p:nvSpPr>
        <p:spPr>
          <a:xfrm>
            <a:off x="76205" y="4457701"/>
            <a:ext cx="2230981" cy="261570"/>
          </a:xfrm>
          <a:prstGeom prst="rect">
            <a:avLst/>
          </a:prstGeom>
          <a:noFill/>
        </p:spPr>
        <p:txBody>
          <a:bodyPr wrap="none" lIns="91400" tIns="45700" rIns="91400" bIns="45700" rtlCol="0">
            <a:spAutoFit/>
          </a:bodyPr>
          <a:lstStyle/>
          <a:p>
            <a:pPr defTabSz="457162"/>
            <a:r>
              <a:rPr lang="en-US" sz="1100" dirty="0">
                <a:solidFill>
                  <a:srgbClr val="5F0D6B"/>
                </a:solidFill>
                <a:latin typeface="Calibri"/>
              </a:rPr>
              <a:t>Source: Professor Daniel Kahneman</a:t>
            </a:r>
          </a:p>
        </p:txBody>
      </p:sp>
      <p:sp>
        <p:nvSpPr>
          <p:cNvPr id="12" name="Rectangle 11"/>
          <p:cNvSpPr/>
          <p:nvPr/>
        </p:nvSpPr>
        <p:spPr>
          <a:xfrm>
            <a:off x="4880561" y="737369"/>
            <a:ext cx="3775312" cy="707846"/>
          </a:xfrm>
          <a:prstGeom prst="rect">
            <a:avLst/>
          </a:prstGeom>
          <a:noFill/>
        </p:spPr>
        <p:txBody>
          <a:bodyPr wrap="none" lIns="91400" tIns="45700" rIns="91400" bIns="4570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457162"/>
            <a:r>
              <a:rPr lang="en-US"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Experiencing</a:t>
            </a:r>
            <a:r>
              <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 </a:t>
            </a:r>
            <a:r>
              <a:rPr lang="en-US"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self</a:t>
            </a:r>
            <a:endPar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endParaRPr>
          </a:p>
        </p:txBody>
      </p:sp>
      <p:sp>
        <p:nvSpPr>
          <p:cNvPr id="13" name="Rectangle 12"/>
          <p:cNvSpPr/>
          <p:nvPr/>
        </p:nvSpPr>
        <p:spPr>
          <a:xfrm>
            <a:off x="55797" y="2571753"/>
            <a:ext cx="3672720" cy="646290"/>
          </a:xfrm>
          <a:prstGeom prst="rect">
            <a:avLst/>
          </a:prstGeom>
          <a:noFill/>
        </p:spPr>
        <p:txBody>
          <a:bodyPr wrap="none" lIns="91400" tIns="45700" rIns="91400" bIns="4570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457162"/>
            <a:r>
              <a:rPr lang="en-US" sz="3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Remembering self</a:t>
            </a:r>
          </a:p>
        </p:txBody>
      </p:sp>
      <p:sp>
        <p:nvSpPr>
          <p:cNvPr id="10" name="Slide Number Placeholder 1"/>
          <p:cNvSpPr>
            <a:spLocks noGrp="1"/>
          </p:cNvSpPr>
          <p:nvPr>
            <p:ph type="sldNum" sz="quarter" idx="4294967295"/>
          </p:nvPr>
        </p:nvSpPr>
        <p:spPr>
          <a:xfrm>
            <a:off x="3505200" y="4850607"/>
            <a:ext cx="2133600" cy="273844"/>
          </a:xfrm>
          <a:prstGeom prst="rect">
            <a:avLst/>
          </a:prstGeom>
        </p:spPr>
        <p:txBody>
          <a:bodyPr/>
          <a:lstStyle/>
          <a:p>
            <a:pPr algn="ctr"/>
            <a:fld id="{BA0C2AA7-E432-884D-80D7-C016F5F01902}" type="slidenum">
              <a:rPr lang="en-US" sz="1400" smtClean="0">
                <a:latin typeface="+mn-lt"/>
              </a:rPr>
              <a:pPr algn="ctr"/>
              <a:t>18</a:t>
            </a:fld>
            <a:endParaRPr lang="en-US" sz="1400" dirty="0">
              <a:latin typeface="+mn-lt"/>
            </a:endParaRPr>
          </a:p>
        </p:txBody>
      </p:sp>
    </p:spTree>
    <p:extLst>
      <p:ext uri="{BB962C8B-B14F-4D97-AF65-F5344CB8AC3E}">
        <p14:creationId xmlns:p14="http://schemas.microsoft.com/office/powerpoint/2010/main" val="112584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3"/>
                                        </p:tgtEl>
                                        <p:attrNameLst>
                                          <p:attrName>ppt_y</p:attrName>
                                        </p:attrNameLst>
                                      </p:cBhvr>
                                      <p:tavLst>
                                        <p:tav tm="0">
                                          <p:val>
                                            <p:strVal val="#ppt_y"/>
                                          </p:val>
                                        </p:tav>
                                        <p:tav tm="100000">
                                          <p:val>
                                            <p:strVal val="#ppt_y"/>
                                          </p:val>
                                        </p:tav>
                                      </p:tavLst>
                                    </p:anim>
                                    <p:anim calcmode="lin" valueType="num">
                                      <p:cBhvr>
                                        <p:cTn id="2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196694" y="1836683"/>
            <a:ext cx="2947305" cy="2885166"/>
          </a:xfrm>
          <a:prstGeom prst="rect">
            <a:avLst/>
          </a:prstGeom>
        </p:spPr>
      </p:pic>
      <p:sp>
        <p:nvSpPr>
          <p:cNvPr id="2" name="Title 1"/>
          <p:cNvSpPr>
            <a:spLocks noGrp="1"/>
          </p:cNvSpPr>
          <p:nvPr>
            <p:ph type="title"/>
          </p:nvPr>
        </p:nvSpPr>
        <p:spPr/>
        <p:txBody>
          <a:bodyPr>
            <a:normAutofit fontScale="90000"/>
          </a:bodyPr>
          <a:lstStyle/>
          <a:p>
            <a:r>
              <a:rPr lang="en-US" dirty="0" smtClean="0"/>
              <a:t>7 Key Strategic Questions Critical to improve your Customer Experience</a:t>
            </a:r>
            <a:endParaRPr lang="en-US" dirty="0"/>
          </a:p>
        </p:txBody>
      </p:sp>
      <p:sp>
        <p:nvSpPr>
          <p:cNvPr id="4" name="Slide Number Placeholder 3"/>
          <p:cNvSpPr>
            <a:spLocks noGrp="1"/>
          </p:cNvSpPr>
          <p:nvPr>
            <p:ph type="sldNum" sz="quarter" idx="4"/>
          </p:nvPr>
        </p:nvSpPr>
        <p:spPr/>
        <p:txBody>
          <a:bodyPr/>
          <a:lstStyle/>
          <a:p>
            <a:fld id="{2BE8CDAF-838C-8D47-839F-F5A83E2BBA23}" type="slidenum">
              <a:rPr lang="en-US" smtClean="0"/>
              <a:pPr/>
              <a:t>19</a:t>
            </a:fld>
            <a:endParaRPr lang="en-US" dirty="0"/>
          </a:p>
        </p:txBody>
      </p:sp>
      <p:sp>
        <p:nvSpPr>
          <p:cNvPr id="3" name="Content Placeholder 2"/>
          <p:cNvSpPr>
            <a:spLocks noGrp="1"/>
          </p:cNvSpPr>
          <p:nvPr>
            <p:ph idx="4294967295"/>
          </p:nvPr>
        </p:nvSpPr>
        <p:spPr>
          <a:xfrm>
            <a:off x="0" y="939800"/>
            <a:ext cx="5902325" cy="3725863"/>
          </a:xfrm>
        </p:spPr>
        <p:txBody>
          <a:bodyPr>
            <a:normAutofit/>
          </a:bodyPr>
          <a:lstStyle/>
          <a:p>
            <a:pPr marL="457200" indent="-457200">
              <a:buFont typeface="+mj-lt"/>
              <a:buAutoNum type="arabicPeriod"/>
            </a:pPr>
            <a:r>
              <a:rPr lang="en-GB" sz="2000" dirty="0" smtClean="0">
                <a:cs typeface="Arial" charset="0"/>
              </a:rPr>
              <a:t>What is the Customer Experience you are trying to deliver?</a:t>
            </a:r>
          </a:p>
          <a:p>
            <a:pPr marL="457200" indent="-457200">
              <a:buFont typeface="+mj-lt"/>
              <a:buAutoNum type="arabicPeriod"/>
            </a:pPr>
            <a:r>
              <a:rPr lang="en-GB" sz="2000" dirty="0" smtClean="0">
                <a:cs typeface="Arial" charset="0"/>
              </a:rPr>
              <a:t>What are the emotions you are trying to evoke?</a:t>
            </a:r>
          </a:p>
          <a:p>
            <a:pPr marL="457200" indent="-457200">
              <a:buFont typeface="+mj-lt"/>
              <a:buAutoNum type="arabicPeriod"/>
            </a:pPr>
            <a:r>
              <a:rPr lang="en-GB" sz="2000" dirty="0" smtClean="0">
                <a:cs typeface="Arial" charset="0"/>
              </a:rPr>
              <a:t>What </a:t>
            </a:r>
            <a:r>
              <a:rPr lang="en-GB" sz="2000" dirty="0">
                <a:cs typeface="Arial" charset="0"/>
              </a:rPr>
              <a:t>do Customers </a:t>
            </a:r>
            <a:r>
              <a:rPr lang="en-GB" sz="2000" i="1" u="sng" dirty="0">
                <a:cs typeface="Arial" charset="0"/>
              </a:rPr>
              <a:t>really</a:t>
            </a:r>
            <a:r>
              <a:rPr lang="en-GB" sz="2000" dirty="0">
                <a:cs typeface="Arial" charset="0"/>
              </a:rPr>
              <a:t> want and what drives &amp; destroys value</a:t>
            </a:r>
            <a:r>
              <a:rPr lang="en-GB" sz="2000" dirty="0" smtClean="0">
                <a:cs typeface="Arial" charset="0"/>
              </a:rPr>
              <a:t>?</a:t>
            </a:r>
          </a:p>
          <a:p>
            <a:pPr marL="457200" indent="-457200">
              <a:buFont typeface="+mj-lt"/>
              <a:buAutoNum type="arabicPeriod"/>
            </a:pPr>
            <a:r>
              <a:rPr lang="en-GB" sz="2000" dirty="0" smtClean="0">
                <a:cs typeface="Arial" charset="0"/>
              </a:rPr>
              <a:t>What </a:t>
            </a:r>
            <a:r>
              <a:rPr lang="en-GB" sz="2000" dirty="0">
                <a:cs typeface="Arial" charset="0"/>
              </a:rPr>
              <a:t>is your subconscious experience</a:t>
            </a:r>
            <a:r>
              <a:rPr lang="en-GB" sz="2000" dirty="0" smtClean="0">
                <a:cs typeface="Arial" charset="0"/>
              </a:rPr>
              <a:t>?</a:t>
            </a:r>
          </a:p>
          <a:p>
            <a:pPr marL="457200" indent="-457200">
              <a:buFont typeface="+mj-lt"/>
              <a:buAutoNum type="arabicPeriod"/>
            </a:pPr>
            <a:r>
              <a:rPr lang="en-GB" sz="2000" dirty="0" smtClean="0">
                <a:cs typeface="Arial" charset="0"/>
              </a:rPr>
              <a:t>How well do embrace Customer irrationality?</a:t>
            </a:r>
          </a:p>
          <a:p>
            <a:pPr marL="457200" indent="-457200">
              <a:buFont typeface="+mj-lt"/>
              <a:buAutoNum type="arabicPeriod"/>
            </a:pPr>
            <a:r>
              <a:rPr lang="en-GB" sz="2000" dirty="0" smtClean="0">
                <a:cs typeface="Arial" charset="0"/>
              </a:rPr>
              <a:t>Is </a:t>
            </a:r>
            <a:r>
              <a:rPr lang="en-GB" sz="2000" dirty="0">
                <a:cs typeface="Arial" charset="0"/>
              </a:rPr>
              <a:t>your Customer Experience deliberate</a:t>
            </a:r>
            <a:r>
              <a:rPr lang="en-GB" sz="2000" dirty="0" smtClean="0">
                <a:cs typeface="Arial" charset="0"/>
              </a:rPr>
              <a:t>?</a:t>
            </a:r>
          </a:p>
          <a:p>
            <a:pPr marL="457200" indent="-457200">
              <a:buFont typeface="+mj-lt"/>
              <a:buAutoNum type="arabicPeriod"/>
            </a:pPr>
            <a:r>
              <a:rPr lang="en-GB" sz="2000" dirty="0" smtClean="0">
                <a:cs typeface="Arial" charset="0"/>
              </a:rPr>
              <a:t>How Customer centric </a:t>
            </a:r>
            <a:r>
              <a:rPr lang="en-GB" sz="2000" dirty="0">
                <a:cs typeface="Arial" charset="0"/>
              </a:rPr>
              <a:t>is your organization</a:t>
            </a:r>
            <a:r>
              <a:rPr lang="en-GB" sz="2000" dirty="0" smtClean="0">
                <a:cs typeface="Arial" charset="0"/>
              </a:rPr>
              <a:t>?</a:t>
            </a:r>
          </a:p>
          <a:p>
            <a:pPr marL="457200" indent="-457200">
              <a:buFont typeface="+mj-lt"/>
              <a:buAutoNum type="arabicPeriod"/>
            </a:pPr>
            <a:endParaRPr lang="en-GB" sz="2000" dirty="0">
              <a:cs typeface="Arial" charset="0"/>
            </a:endParaRPr>
          </a:p>
          <a:p>
            <a:endParaRPr lang="en-GB" sz="2000" dirty="0">
              <a:cs typeface="Arial" charset="0"/>
            </a:endParaRPr>
          </a:p>
          <a:p>
            <a:endParaRPr lang="en-GB" sz="2000" dirty="0">
              <a:cs typeface="Arial" charset="0"/>
            </a:endParaRPr>
          </a:p>
          <a:p>
            <a:endParaRPr lang="en-GB" sz="2000" dirty="0">
              <a:cs typeface="Arial" charset="0"/>
            </a:endParaRPr>
          </a:p>
          <a:p>
            <a:endParaRPr lang="en-US" sz="2000" dirty="0"/>
          </a:p>
        </p:txBody>
      </p:sp>
    </p:spTree>
    <p:extLst>
      <p:ext uri="{BB962C8B-B14F-4D97-AF65-F5344CB8AC3E}">
        <p14:creationId xmlns:p14="http://schemas.microsoft.com/office/powerpoint/2010/main" val="163368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ctr" eaLnBrk="1" hangingPunct="1"/>
            <a:r>
              <a:rPr lang="en-US" altLang="x-none" b="1"/>
              <a:t>Beyond Philosophy &amp; how we work…</a:t>
            </a:r>
          </a:p>
        </p:txBody>
      </p:sp>
      <p:sp>
        <p:nvSpPr>
          <p:cNvPr id="79876" name="Slide Number Placeholder 2"/>
          <p:cNvSpPr>
            <a:spLocks noGrp="1"/>
          </p:cNvSpPr>
          <p:nvPr>
            <p:ph type="sldNum" sz="quarter" idx="4"/>
          </p:nvPr>
        </p:nvSpPr>
        <p:spPr bwMode="auto">
          <a:prstGeom prst="rect">
            <a:avLst/>
          </a:prstGeom>
          <a:ln>
            <a:miter lim="800000"/>
            <a:headEnd/>
            <a:tailEnd/>
          </a:ln>
        </p:spPr>
        <p:txBody>
          <a:bodyPr rtlCol="0"/>
          <a:lstStyle/>
          <a:p>
            <a:pPr>
              <a:defRPr/>
            </a:pPr>
            <a:endParaRPr lang="en-GB" dirty="0">
              <a:latin typeface="+mn-lt"/>
              <a:ea typeface="+mn-ea"/>
              <a:cs typeface="+mn-cs"/>
            </a:endParaRPr>
          </a:p>
        </p:txBody>
      </p:sp>
      <p:grpSp>
        <p:nvGrpSpPr>
          <p:cNvPr id="2" name="Group 4"/>
          <p:cNvGrpSpPr/>
          <p:nvPr/>
        </p:nvGrpSpPr>
        <p:grpSpPr>
          <a:xfrm>
            <a:off x="344653" y="570760"/>
            <a:ext cx="8711034" cy="4127125"/>
            <a:chOff x="251520" y="669538"/>
            <a:chExt cx="8711034" cy="4127125"/>
          </a:xfrm>
          <a:solidFill>
            <a:schemeClr val="bg1"/>
          </a:solidFill>
        </p:grpSpPr>
        <p:sp>
          <p:nvSpPr>
            <p:cNvPr id="7" name="Rounded Rectangle 6"/>
            <p:cNvSpPr/>
            <p:nvPr/>
          </p:nvSpPr>
          <p:spPr bwMode="auto">
            <a:xfrm>
              <a:off x="1228789" y="669538"/>
              <a:ext cx="3240359" cy="285914"/>
            </a:xfrm>
            <a:prstGeom prst="roundRect">
              <a:avLst/>
            </a:prstGeom>
            <a:grpFill/>
            <a:ln w="9525" cap="flat" cmpd="sng" algn="ctr">
              <a:noFill/>
              <a:prstDash val="solid"/>
              <a:round/>
              <a:headEnd type="none" w="med" len="med"/>
              <a:tailEnd type="none" w="med" len="med"/>
            </a:ln>
            <a:effectLst/>
          </p:spPr>
          <p:txBody>
            <a:bodyPr lIns="70969" tIns="35484" rIns="70969" bIns="35484"/>
            <a:lstStyle/>
            <a:p>
              <a:pPr defTabSz="709707" fontAlgn="auto">
                <a:spcBef>
                  <a:spcPts val="0"/>
                </a:spcBef>
                <a:spcAft>
                  <a:spcPts val="0"/>
                </a:spcAft>
                <a:defRPr/>
              </a:pPr>
              <a:r>
                <a:rPr lang="en-US" sz="1400" b="1" dirty="0">
                  <a:latin typeface="+mj-lt"/>
                  <a:ea typeface="+mn-ea"/>
                  <a:cs typeface="DIN Condensed Bold"/>
                </a:rPr>
                <a:t>WE ARE PRACTICAL THOUGHT LEADERS</a:t>
              </a:r>
            </a:p>
          </p:txBody>
        </p:sp>
        <p:sp>
          <p:nvSpPr>
            <p:cNvPr id="8" name="Rounded Rectangle 7"/>
            <p:cNvSpPr/>
            <p:nvPr/>
          </p:nvSpPr>
          <p:spPr bwMode="auto">
            <a:xfrm>
              <a:off x="1228789" y="2088267"/>
              <a:ext cx="3240359" cy="285914"/>
            </a:xfrm>
            <a:prstGeom prst="roundRect">
              <a:avLst>
                <a:gd name="adj" fmla="val 1861"/>
              </a:avLst>
            </a:prstGeom>
            <a:grpFill/>
            <a:ln w="9525" cap="flat" cmpd="sng" algn="ctr">
              <a:noFill/>
              <a:prstDash val="solid"/>
              <a:round/>
              <a:headEnd type="none" w="med" len="med"/>
              <a:tailEnd type="none" w="med" len="med"/>
            </a:ln>
            <a:effectLst/>
          </p:spPr>
          <p:txBody>
            <a:bodyPr lIns="70969" tIns="35484" rIns="70969" bIns="35484"/>
            <a:lstStyle/>
            <a:p>
              <a:pPr defTabSz="709707" fontAlgn="auto">
                <a:spcBef>
                  <a:spcPts val="0"/>
                </a:spcBef>
                <a:spcAft>
                  <a:spcPts val="0"/>
                </a:spcAft>
                <a:defRPr/>
              </a:pPr>
              <a:r>
                <a:rPr lang="en-US" sz="1400" b="1" dirty="0">
                  <a:latin typeface="+mj-lt"/>
                  <a:ea typeface="+mn-ea"/>
                  <a:cs typeface="DIN Condensed Bold"/>
                </a:rPr>
                <a:t>WE ACT AS YOUR GUIDE AND PARTNER</a:t>
              </a:r>
            </a:p>
          </p:txBody>
        </p:sp>
        <p:sp>
          <p:nvSpPr>
            <p:cNvPr id="9" name="Rounded Rectangle 8"/>
            <p:cNvSpPr/>
            <p:nvPr/>
          </p:nvSpPr>
          <p:spPr bwMode="auto">
            <a:xfrm>
              <a:off x="1203935" y="3446932"/>
              <a:ext cx="3240359" cy="571829"/>
            </a:xfrm>
            <a:prstGeom prst="roundRect">
              <a:avLst/>
            </a:prstGeom>
            <a:grpFill/>
            <a:ln w="9525" cap="flat" cmpd="sng" algn="ctr">
              <a:noFill/>
              <a:prstDash val="solid"/>
              <a:round/>
              <a:headEnd type="none" w="med" len="med"/>
              <a:tailEnd type="none" w="med" len="med"/>
            </a:ln>
            <a:effectLst/>
          </p:spPr>
          <p:txBody>
            <a:bodyPr lIns="70969" tIns="35484" rIns="70969" bIns="35484" anchor="ctr"/>
            <a:lstStyle/>
            <a:p>
              <a:pPr defTabSz="709707" fontAlgn="auto">
                <a:spcBef>
                  <a:spcPts val="0"/>
                </a:spcBef>
                <a:spcAft>
                  <a:spcPts val="0"/>
                </a:spcAft>
                <a:defRPr/>
              </a:pPr>
              <a:r>
                <a:rPr lang="en-US" sz="1400" b="1" dirty="0">
                  <a:latin typeface="+mj-lt"/>
                  <a:ea typeface="+mn-ea"/>
                  <a:cs typeface="DIN Condensed Bold"/>
                </a:rPr>
                <a:t>WE REDUCE RISK AND INCREASE PERFORMANCE</a:t>
              </a:r>
            </a:p>
          </p:txBody>
        </p:sp>
        <p:sp>
          <p:nvSpPr>
            <p:cNvPr id="10" name="Rounded Rectangle 9"/>
            <p:cNvSpPr/>
            <p:nvPr/>
          </p:nvSpPr>
          <p:spPr bwMode="auto">
            <a:xfrm>
              <a:off x="5703572" y="669538"/>
              <a:ext cx="3240359" cy="285914"/>
            </a:xfrm>
            <a:prstGeom prst="roundRect">
              <a:avLst/>
            </a:prstGeom>
            <a:grpFill/>
            <a:ln w="9525" cap="flat" cmpd="sng" algn="ctr">
              <a:noFill/>
              <a:prstDash val="solid"/>
              <a:round/>
              <a:headEnd type="none" w="med" len="med"/>
              <a:tailEnd type="none" w="med" len="med"/>
            </a:ln>
            <a:effectLst/>
          </p:spPr>
          <p:txBody>
            <a:bodyPr lIns="70969" tIns="35484" rIns="70969" bIns="35484"/>
            <a:lstStyle/>
            <a:p>
              <a:pPr defTabSz="709707" fontAlgn="auto">
                <a:spcBef>
                  <a:spcPts val="0"/>
                </a:spcBef>
                <a:spcAft>
                  <a:spcPts val="0"/>
                </a:spcAft>
                <a:defRPr/>
              </a:pPr>
              <a:r>
                <a:rPr lang="en-US" sz="1400" b="1" dirty="0">
                  <a:latin typeface="+mj-lt"/>
                  <a:ea typeface="+mn-ea"/>
                  <a:cs typeface="DIN Condensed Bold"/>
                </a:rPr>
                <a:t>OUR EXPERIENCE IN CUSTOMER EXPERIENCE IS VAST</a:t>
              </a:r>
            </a:p>
          </p:txBody>
        </p:sp>
        <p:sp>
          <p:nvSpPr>
            <p:cNvPr id="11" name="Rounded Rectangle 10"/>
            <p:cNvSpPr/>
            <p:nvPr/>
          </p:nvSpPr>
          <p:spPr bwMode="auto">
            <a:xfrm>
              <a:off x="5722195" y="2038267"/>
              <a:ext cx="3240359" cy="524176"/>
            </a:xfrm>
            <a:prstGeom prst="roundRect">
              <a:avLst/>
            </a:prstGeom>
            <a:grpFill/>
            <a:ln w="9525" cap="flat" cmpd="sng" algn="ctr">
              <a:noFill/>
              <a:prstDash val="solid"/>
              <a:round/>
              <a:headEnd type="none" w="med" len="med"/>
              <a:tailEnd type="none" w="med" len="med"/>
            </a:ln>
            <a:effectLst/>
          </p:spPr>
          <p:txBody>
            <a:bodyPr lIns="70969" tIns="35484" rIns="70969" bIns="35484"/>
            <a:lstStyle/>
            <a:p>
              <a:pPr defTabSz="709707" fontAlgn="auto">
                <a:spcBef>
                  <a:spcPts val="0"/>
                </a:spcBef>
                <a:spcAft>
                  <a:spcPts val="0"/>
                </a:spcAft>
                <a:defRPr/>
              </a:pPr>
              <a:r>
                <a:rPr lang="en-US" sz="1400" b="1" dirty="0">
                  <a:latin typeface="+mj-lt"/>
                  <a:ea typeface="+mn-ea"/>
                  <a:cs typeface="DIN Condensed Bold"/>
                </a:rPr>
                <a:t>WE FOCUS ON WHAT WILL DRIVE VALUE ($) FOR YOU</a:t>
              </a:r>
            </a:p>
          </p:txBody>
        </p:sp>
        <p:sp>
          <p:nvSpPr>
            <p:cNvPr id="12" name="Rounded Rectangle 11"/>
            <p:cNvSpPr/>
            <p:nvPr/>
          </p:nvSpPr>
          <p:spPr bwMode="auto">
            <a:xfrm>
              <a:off x="5703554" y="3549889"/>
              <a:ext cx="3184490" cy="285914"/>
            </a:xfrm>
            <a:prstGeom prst="roundRect">
              <a:avLst/>
            </a:prstGeom>
            <a:grpFill/>
            <a:ln w="9525" cap="flat" cmpd="sng" algn="ctr">
              <a:noFill/>
              <a:prstDash val="solid"/>
              <a:round/>
              <a:headEnd type="none" w="med" len="med"/>
              <a:tailEnd type="none" w="med" len="med"/>
            </a:ln>
            <a:effectLst/>
          </p:spPr>
          <p:txBody>
            <a:bodyPr lIns="70969" tIns="35484" rIns="70969" bIns="35484" anchor="ctr"/>
            <a:lstStyle/>
            <a:p>
              <a:pPr defTabSz="709707" fontAlgn="auto">
                <a:spcBef>
                  <a:spcPts val="0"/>
                </a:spcBef>
                <a:spcAft>
                  <a:spcPts val="0"/>
                </a:spcAft>
                <a:defRPr/>
              </a:pPr>
              <a:r>
                <a:rPr lang="en-US" sz="1400" b="1" dirty="0">
                  <a:latin typeface="+mj-lt"/>
                  <a:ea typeface="+mn-ea"/>
                  <a:cs typeface="DIN Condensed Bold"/>
                </a:rPr>
                <a:t>SEASONED CUSTOMER EXPERIENCE  TOOLS &amp; METHODS</a:t>
              </a:r>
            </a:p>
          </p:txBody>
        </p:sp>
        <p:pic>
          <p:nvPicPr>
            <p:cNvPr id="3" name="Picture 2" descr="developed-3601.png"/>
            <p:cNvPicPr>
              <a:picLocks noChangeAspect="1"/>
            </p:cNvPicPr>
            <p:nvPr/>
          </p:nvPicPr>
          <p:blipFill>
            <a:blip r:embed="rId2" cstate="print">
              <a:extLst/>
            </a:blip>
            <a:stretch>
              <a:fillRect/>
            </a:stretch>
          </p:blipFill>
          <p:spPr>
            <a:xfrm>
              <a:off x="4726322" y="3446932"/>
              <a:ext cx="822949" cy="597243"/>
            </a:xfrm>
            <a:prstGeom prst="rect">
              <a:avLst/>
            </a:prstGeom>
            <a:grpFill/>
            <a:ln>
              <a:noFill/>
            </a:ln>
          </p:spPr>
        </p:pic>
        <p:pic>
          <p:nvPicPr>
            <p:cNvPr id="13" name="Picture 12" descr="implement.png"/>
            <p:cNvPicPr>
              <a:picLocks noChangeAspect="1"/>
            </p:cNvPicPr>
            <p:nvPr/>
          </p:nvPicPr>
          <p:blipFill>
            <a:blip r:embed="rId3" cstate="print">
              <a:extLst/>
            </a:blip>
            <a:stretch>
              <a:fillRect/>
            </a:stretch>
          </p:blipFill>
          <p:spPr>
            <a:xfrm>
              <a:off x="251520" y="3446932"/>
              <a:ext cx="844928" cy="613194"/>
            </a:xfrm>
            <a:prstGeom prst="rect">
              <a:avLst/>
            </a:prstGeom>
            <a:grpFill/>
            <a:ln>
              <a:noFill/>
            </a:ln>
          </p:spPr>
        </p:pic>
        <p:pic>
          <p:nvPicPr>
            <p:cNvPr id="14" name="Picture 13" descr="revenues-3601.png"/>
            <p:cNvPicPr>
              <a:picLocks noChangeAspect="1"/>
            </p:cNvPicPr>
            <p:nvPr/>
          </p:nvPicPr>
          <p:blipFill>
            <a:blip r:embed="rId4" cstate="print">
              <a:extLst/>
            </a:blip>
            <a:stretch>
              <a:fillRect/>
            </a:stretch>
          </p:blipFill>
          <p:spPr>
            <a:xfrm>
              <a:off x="4726305" y="2088267"/>
              <a:ext cx="852143" cy="618430"/>
            </a:xfrm>
            <a:prstGeom prst="rect">
              <a:avLst/>
            </a:prstGeom>
            <a:grpFill/>
            <a:ln>
              <a:noFill/>
            </a:ln>
          </p:spPr>
        </p:pic>
        <p:pic>
          <p:nvPicPr>
            <p:cNvPr id="15" name="Picture 14" descr="thought-leaders-360-V2.png"/>
            <p:cNvPicPr>
              <a:picLocks noChangeAspect="1"/>
            </p:cNvPicPr>
            <p:nvPr/>
          </p:nvPicPr>
          <p:blipFill>
            <a:blip r:embed="rId5" cstate="print">
              <a:extLst/>
            </a:blip>
            <a:stretch>
              <a:fillRect/>
            </a:stretch>
          </p:blipFill>
          <p:spPr>
            <a:xfrm>
              <a:off x="251520" y="2088267"/>
              <a:ext cx="822949" cy="597243"/>
            </a:xfrm>
            <a:prstGeom prst="rect">
              <a:avLst/>
            </a:prstGeom>
            <a:grpFill/>
            <a:ln>
              <a:noFill/>
            </a:ln>
          </p:spPr>
        </p:pic>
        <p:pic>
          <p:nvPicPr>
            <p:cNvPr id="16" name="Picture 15" descr="thought-leaders-360V2-1.png"/>
            <p:cNvPicPr>
              <a:picLocks noChangeAspect="1"/>
            </p:cNvPicPr>
            <p:nvPr/>
          </p:nvPicPr>
          <p:blipFill>
            <a:blip r:embed="rId6" cstate="print">
              <a:extLst/>
            </a:blip>
            <a:stretch>
              <a:fillRect/>
            </a:stretch>
          </p:blipFill>
          <p:spPr>
            <a:xfrm>
              <a:off x="251539" y="669538"/>
              <a:ext cx="836265" cy="606907"/>
            </a:xfrm>
            <a:prstGeom prst="rect">
              <a:avLst/>
            </a:prstGeom>
            <a:grpFill/>
            <a:ln>
              <a:noFill/>
            </a:ln>
          </p:spPr>
        </p:pic>
        <p:pic>
          <p:nvPicPr>
            <p:cNvPr id="17" name="Picture 16" descr="vast-experience-360.png"/>
            <p:cNvPicPr>
              <a:picLocks noChangeAspect="1"/>
            </p:cNvPicPr>
            <p:nvPr/>
          </p:nvPicPr>
          <p:blipFill>
            <a:blip r:embed="rId7" cstate="print">
              <a:extLst/>
            </a:blip>
            <a:stretch>
              <a:fillRect/>
            </a:stretch>
          </p:blipFill>
          <p:spPr>
            <a:xfrm>
              <a:off x="4726322" y="669538"/>
              <a:ext cx="836265" cy="606907"/>
            </a:xfrm>
            <a:prstGeom prst="rect">
              <a:avLst/>
            </a:prstGeom>
            <a:grpFill/>
            <a:ln>
              <a:noFill/>
            </a:ln>
          </p:spPr>
        </p:pic>
        <p:sp>
          <p:nvSpPr>
            <p:cNvPr id="6" name="TextBox 5"/>
            <p:cNvSpPr txBox="1"/>
            <p:nvPr/>
          </p:nvSpPr>
          <p:spPr>
            <a:xfrm>
              <a:off x="1249140" y="1106514"/>
              <a:ext cx="2983188" cy="643402"/>
            </a:xfrm>
            <a:prstGeom prst="rect">
              <a:avLst/>
            </a:prstGeom>
            <a:grpFill/>
          </p:spPr>
          <p:txBody>
            <a:bodyPr lIns="70985" tIns="35492" rIns="70985" bIns="35492"/>
            <a:lstStyle/>
            <a:p>
              <a:pPr marL="0" lvl="1" indent="0" algn="just" defTabSz="457162" fontAlgn="auto">
                <a:spcBef>
                  <a:spcPts val="0"/>
                </a:spcBef>
                <a:spcAft>
                  <a:spcPts val="0"/>
                </a:spcAft>
                <a:defRPr/>
              </a:pPr>
              <a:r>
                <a:rPr lang="en-US" sz="900" dirty="0">
                  <a:latin typeface="+mj-lt"/>
                  <a:ea typeface="+mn-ea"/>
                  <a:cs typeface="+mn-cs"/>
                </a:rPr>
                <a:t>We take a scientific approach; we don’t just look at the rational experience but also what drives human behavior - emotions, subconscious, behavioral economics and psychology, and then mix this with a practical implementation. Thought leadership with real world results. Hence our name </a:t>
              </a:r>
              <a:r>
                <a:rPr lang="en-US" sz="900" i="1" dirty="0">
                  <a:latin typeface="+mj-lt"/>
                  <a:ea typeface="+mn-ea"/>
                  <a:cs typeface="+mn-cs"/>
                </a:rPr>
                <a:t>‘Beyond Philosophy’</a:t>
              </a:r>
            </a:p>
          </p:txBody>
        </p:sp>
        <p:sp>
          <p:nvSpPr>
            <p:cNvPr id="19" name="TextBox 18"/>
            <p:cNvSpPr txBox="1"/>
            <p:nvPr/>
          </p:nvSpPr>
          <p:spPr>
            <a:xfrm>
              <a:off x="1216560" y="2512335"/>
              <a:ext cx="2983188" cy="905395"/>
            </a:xfrm>
            <a:prstGeom prst="rect">
              <a:avLst/>
            </a:prstGeom>
            <a:grpFill/>
          </p:spPr>
          <p:txBody>
            <a:bodyPr lIns="70985" tIns="35492" rIns="70985" bIns="35492"/>
            <a:lstStyle/>
            <a:p>
              <a:pPr marL="0" lvl="1" indent="0" algn="just" defTabSz="457162" fontAlgn="auto">
                <a:spcBef>
                  <a:spcPts val="0"/>
                </a:spcBef>
                <a:spcAft>
                  <a:spcPts val="0"/>
                </a:spcAft>
                <a:defRPr/>
              </a:pPr>
              <a:r>
                <a:rPr lang="en-US" sz="900" dirty="0">
                  <a:latin typeface="+mj-lt"/>
                  <a:ea typeface="+mn-ea"/>
                  <a:cs typeface="+mn-cs"/>
                </a:rPr>
                <a:t>We’ll help you develop the strategy, guide the initiatives, and even train your CX team on our tools &amp; methodologies. We do not wish to embed ourselves or be ‘camped out’ in your organization.</a:t>
              </a:r>
            </a:p>
            <a:p>
              <a:pPr algn="just" defTabSz="457162" fontAlgn="auto">
                <a:spcBef>
                  <a:spcPts val="0"/>
                </a:spcBef>
                <a:spcAft>
                  <a:spcPts val="0"/>
                </a:spcAft>
                <a:defRPr/>
              </a:pPr>
              <a:endParaRPr lang="en-US" dirty="0">
                <a:latin typeface="+mj-lt"/>
                <a:ea typeface="+mn-ea"/>
                <a:cs typeface="+mn-cs"/>
              </a:endParaRPr>
            </a:p>
          </p:txBody>
        </p:sp>
        <p:sp>
          <p:nvSpPr>
            <p:cNvPr id="20" name="TextBox 19"/>
            <p:cNvSpPr txBox="1"/>
            <p:nvPr/>
          </p:nvSpPr>
          <p:spPr>
            <a:xfrm>
              <a:off x="1245687" y="3891268"/>
              <a:ext cx="2983188" cy="905395"/>
            </a:xfrm>
            <a:prstGeom prst="rect">
              <a:avLst/>
            </a:prstGeom>
            <a:grpFill/>
          </p:spPr>
          <p:txBody>
            <a:bodyPr lIns="70985" tIns="35492" rIns="70985" bIns="35492"/>
            <a:lstStyle/>
            <a:p>
              <a:pPr marL="0" lvl="1" indent="0" algn="just" defTabSz="457162" fontAlgn="auto">
                <a:spcBef>
                  <a:spcPts val="0"/>
                </a:spcBef>
                <a:spcAft>
                  <a:spcPts val="0"/>
                </a:spcAft>
                <a:defRPr/>
              </a:pPr>
              <a:r>
                <a:rPr lang="en-US" sz="900" dirty="0">
                  <a:latin typeface="+mj-lt"/>
                  <a:ea typeface="+mn-ea"/>
                  <a:cs typeface="+mn-cs"/>
                </a:rPr>
                <a:t>We have a variety of proven tools and techniques to apply to your unique situation.  We build a program around what will get you the best results.  Through our vast experience we know what works and what doesn’t.   </a:t>
              </a:r>
            </a:p>
            <a:p>
              <a:pPr marL="0" lvl="1" indent="0" algn="just" defTabSz="457162" fontAlgn="auto">
                <a:spcBef>
                  <a:spcPts val="0"/>
                </a:spcBef>
                <a:spcAft>
                  <a:spcPts val="0"/>
                </a:spcAft>
                <a:defRPr/>
              </a:pPr>
              <a:endParaRPr lang="en-US" sz="900" dirty="0">
                <a:latin typeface="+mj-lt"/>
                <a:ea typeface="+mn-ea"/>
                <a:cs typeface="+mn-cs"/>
              </a:endParaRPr>
            </a:p>
            <a:p>
              <a:pPr algn="just" defTabSz="457162" fontAlgn="auto">
                <a:spcBef>
                  <a:spcPts val="0"/>
                </a:spcBef>
                <a:spcAft>
                  <a:spcPts val="0"/>
                </a:spcAft>
                <a:defRPr/>
              </a:pPr>
              <a:endParaRPr lang="en-US" dirty="0">
                <a:latin typeface="+mj-lt"/>
                <a:ea typeface="+mn-ea"/>
                <a:cs typeface="+mn-cs"/>
              </a:endParaRPr>
            </a:p>
          </p:txBody>
        </p:sp>
        <p:sp>
          <p:nvSpPr>
            <p:cNvPr id="21" name="TextBox 20"/>
            <p:cNvSpPr txBox="1"/>
            <p:nvPr/>
          </p:nvSpPr>
          <p:spPr>
            <a:xfrm>
              <a:off x="5723922" y="1106514"/>
              <a:ext cx="2983188" cy="905395"/>
            </a:xfrm>
            <a:prstGeom prst="rect">
              <a:avLst/>
            </a:prstGeom>
            <a:grpFill/>
          </p:spPr>
          <p:txBody>
            <a:bodyPr lIns="70985" tIns="35492" rIns="70985" bIns="35492"/>
            <a:lstStyle/>
            <a:p>
              <a:pPr marL="0" lvl="1" indent="0" algn="just" defTabSz="457162" fontAlgn="auto">
                <a:spcBef>
                  <a:spcPts val="0"/>
                </a:spcBef>
                <a:spcAft>
                  <a:spcPts val="0"/>
                </a:spcAft>
                <a:defRPr/>
              </a:pPr>
              <a:r>
                <a:rPr lang="en-US" sz="900" dirty="0">
                  <a:latin typeface="+mj-lt"/>
                  <a:ea typeface="+mn-ea"/>
                  <a:cs typeface="+mn-cs"/>
                </a:rPr>
                <a:t>We are the first operational CX consultancy and training company in the world. Since 2002, we have had the pleasure to serve many of the top organizations across the globe.</a:t>
              </a:r>
            </a:p>
          </p:txBody>
        </p:sp>
        <p:sp>
          <p:nvSpPr>
            <p:cNvPr id="22" name="TextBox 21"/>
            <p:cNvSpPr txBox="1"/>
            <p:nvPr/>
          </p:nvSpPr>
          <p:spPr>
            <a:xfrm>
              <a:off x="5703554" y="2512335"/>
              <a:ext cx="2983188" cy="905395"/>
            </a:xfrm>
            <a:prstGeom prst="rect">
              <a:avLst/>
            </a:prstGeom>
            <a:grpFill/>
          </p:spPr>
          <p:txBody>
            <a:bodyPr lIns="70985" tIns="35492" rIns="70985" bIns="35492"/>
            <a:lstStyle/>
            <a:p>
              <a:pPr marL="0" lvl="1" indent="0" algn="just" defTabSz="457162" fontAlgn="auto">
                <a:spcBef>
                  <a:spcPts val="0"/>
                </a:spcBef>
                <a:spcAft>
                  <a:spcPts val="0"/>
                </a:spcAft>
                <a:defRPr/>
              </a:pPr>
              <a:r>
                <a:rPr lang="en-US" sz="900" dirty="0">
                  <a:latin typeface="+mj-lt"/>
                  <a:ea typeface="+mn-ea"/>
                  <a:cs typeface="+mn-cs"/>
                </a:rPr>
                <a:t>We do not believe in ‘exceeding Customer expectations’ at every point of contact. We do believe in identifying and focusing on those aspects of your experience that will drive the most value for you. To help achieve this we have the world’s largest database of what drives Customer emotions.</a:t>
              </a:r>
            </a:p>
          </p:txBody>
        </p:sp>
        <p:sp>
          <p:nvSpPr>
            <p:cNvPr id="23" name="TextBox 22"/>
            <p:cNvSpPr txBox="1"/>
            <p:nvPr/>
          </p:nvSpPr>
          <p:spPr>
            <a:xfrm>
              <a:off x="5723922" y="3891268"/>
              <a:ext cx="2983188" cy="905395"/>
            </a:xfrm>
            <a:prstGeom prst="rect">
              <a:avLst/>
            </a:prstGeom>
            <a:grpFill/>
          </p:spPr>
          <p:txBody>
            <a:bodyPr lIns="70985" tIns="35492" rIns="70985" bIns="35492"/>
            <a:lstStyle/>
            <a:p>
              <a:pPr marL="0" lvl="1" indent="0" algn="just" defTabSz="457162" fontAlgn="auto">
                <a:spcBef>
                  <a:spcPts val="0"/>
                </a:spcBef>
                <a:spcAft>
                  <a:spcPts val="0"/>
                </a:spcAft>
                <a:defRPr/>
              </a:pPr>
              <a:r>
                <a:rPr lang="en-US" sz="900" dirty="0">
                  <a:latin typeface="+mj-lt"/>
                  <a:ea typeface="+mn-ea"/>
                  <a:cs typeface="+mn-cs"/>
                </a:rPr>
                <a:t>With our vast experience we know what works and what doesn’t. We have evolved our tool set in practical implementation and these are proven to work. We can use these on our engagement or we can train your people on how to do this or a mix of both.</a:t>
              </a:r>
              <a:endParaRPr lang="en-US" dirty="0">
                <a:latin typeface="+mj-lt"/>
                <a:ea typeface="+mn-ea"/>
                <a:cs typeface="+mn-cs"/>
              </a:endParaRPr>
            </a:p>
          </p:txBody>
        </p:sp>
      </p:grpSp>
    </p:spTree>
    <p:extLst>
      <p:ext uri="{BB962C8B-B14F-4D97-AF65-F5344CB8AC3E}">
        <p14:creationId xmlns:p14="http://schemas.microsoft.com/office/powerpoint/2010/main" val="155350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uFillTx/>
            </a:endParaRPr>
          </a:p>
        </p:txBody>
      </p:sp>
      <p:sp>
        <p:nvSpPr>
          <p:cNvPr id="4" name="Slide Number Placeholder 3"/>
          <p:cNvSpPr>
            <a:spLocks noGrp="1"/>
          </p:cNvSpPr>
          <p:nvPr>
            <p:ph type="sldNum" sz="quarter" idx="4294967295"/>
          </p:nvPr>
        </p:nvSpPr>
        <p:spPr>
          <a:xfrm>
            <a:off x="8382000" y="4743450"/>
            <a:ext cx="609600" cy="205979"/>
          </a:xfrm>
          <a:prstGeom prst="rect">
            <a:avLst/>
          </a:prstGeom>
        </p:spPr>
        <p:txBody>
          <a:bodyPr/>
          <a:lstStyle/>
          <a:p>
            <a:pPr>
              <a:defRPr>
                <a:uFillTx/>
              </a:defRPr>
            </a:pPr>
            <a:fld id="{0A18B7B3-81AD-47AD-8C6F-0687BFB04096}" type="slidenum">
              <a:rPr lang="es-ES_tradnl" smtClean="0">
                <a:solidFill>
                  <a:srgbClr val="FFFFFF"/>
                </a:solidFill>
                <a:uFillTx/>
              </a:rPr>
              <a:pPr>
                <a:defRPr>
                  <a:uFillTx/>
                </a:defRPr>
              </a:pPr>
              <a:t>20</a:t>
            </a:fld>
            <a:endParaRPr lang="es-ES_tradnl">
              <a:solidFill>
                <a:srgbClr val="FFFFFF"/>
              </a:solidFill>
              <a:uFillTx/>
            </a:endParaRPr>
          </a:p>
        </p:txBody>
      </p:sp>
      <p:pic>
        <p:nvPicPr>
          <p:cNvPr id="1026" name="Picture 2" descr="Y:\My Pictures\Revolutionize your CE Illustrations\Fig02-rgb.jpg"/>
          <p:cNvPicPr>
            <a:picLocks noChangeAspect="1" noChangeArrowheads="1"/>
          </p:cNvPicPr>
          <p:nvPr/>
        </p:nvPicPr>
        <p:blipFill>
          <a:blip r:embed="rId3" cstate="print"/>
          <a:srcRect/>
          <a:stretch>
            <a:fillRect/>
          </a:stretch>
        </p:blipFill>
        <p:spPr bwMode="auto">
          <a:xfrm>
            <a:off x="323528" y="620854"/>
            <a:ext cx="5760640" cy="3794363"/>
          </a:xfrm>
          <a:prstGeom prst="rect">
            <a:avLst/>
          </a:prstGeom>
          <a:noFill/>
        </p:spPr>
      </p:pic>
      <p:pic>
        <p:nvPicPr>
          <p:cNvPr id="7" name="Picture 2" descr="\\bpsbs001\UserData\Colin\My Pictures\Revolutionize your CE Illustrations\RYCE - Front Cover - 002 - edited.JPG"/>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783224" y="1275606"/>
            <a:ext cx="2109257" cy="2276593"/>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8" name="Footer Placeholder 4"/>
          <p:cNvSpPr txBox="1">
            <a:spLocks/>
          </p:cNvSpPr>
          <p:nvPr/>
        </p:nvSpPr>
        <p:spPr>
          <a:xfrm>
            <a:off x="0" y="4835129"/>
            <a:ext cx="2743200" cy="171450"/>
          </a:xfrm>
          <a:prstGeom prst="rect">
            <a:avLst/>
          </a:prstGeom>
        </p:spPr>
        <p:txBody>
          <a:bodyPr/>
          <a:lstStyle>
            <a:defPPr>
              <a:defRPr lang="es-ES_tradnl">
                <a:uFillTx/>
              </a:defRPr>
            </a:defPPr>
            <a:lvl1pPr algn="l" rtl="0" eaLnBrk="0" fontAlgn="base" hangingPunct="0">
              <a:spcBef>
                <a:spcPct val="0"/>
              </a:spcBef>
              <a:spcAft>
                <a:spcPct val="0"/>
              </a:spcAft>
              <a:defRPr sz="2400" kern="1200">
                <a:solidFill>
                  <a:schemeClr val="tx1"/>
                </a:solidFill>
                <a:uFillTx/>
                <a:latin typeface="Arial" charset="0"/>
                <a:ea typeface="+mn-ea"/>
                <a:cs typeface="+mn-cs"/>
              </a:defRPr>
            </a:lvl1pPr>
            <a:lvl2pPr marL="457200" algn="l" rtl="0" eaLnBrk="0" fontAlgn="base" hangingPunct="0">
              <a:spcBef>
                <a:spcPct val="0"/>
              </a:spcBef>
              <a:spcAft>
                <a:spcPct val="0"/>
              </a:spcAft>
              <a:defRPr sz="2400" kern="1200">
                <a:solidFill>
                  <a:schemeClr val="tx1"/>
                </a:solidFill>
                <a:uFillTx/>
                <a:latin typeface="Arial" charset="0"/>
                <a:ea typeface="+mn-ea"/>
                <a:cs typeface="+mn-cs"/>
              </a:defRPr>
            </a:lvl2pPr>
            <a:lvl3pPr marL="914400" algn="l" rtl="0" eaLnBrk="0" fontAlgn="base" hangingPunct="0">
              <a:spcBef>
                <a:spcPct val="0"/>
              </a:spcBef>
              <a:spcAft>
                <a:spcPct val="0"/>
              </a:spcAft>
              <a:defRPr sz="2400" kern="1200">
                <a:solidFill>
                  <a:schemeClr val="tx1"/>
                </a:solidFill>
                <a:uFillTx/>
                <a:latin typeface="Arial" charset="0"/>
                <a:ea typeface="+mn-ea"/>
                <a:cs typeface="+mn-cs"/>
              </a:defRPr>
            </a:lvl3pPr>
            <a:lvl4pPr marL="1371600" algn="l" rtl="0" eaLnBrk="0" fontAlgn="base" hangingPunct="0">
              <a:spcBef>
                <a:spcPct val="0"/>
              </a:spcBef>
              <a:spcAft>
                <a:spcPct val="0"/>
              </a:spcAft>
              <a:defRPr sz="2400" kern="1200">
                <a:solidFill>
                  <a:schemeClr val="tx1"/>
                </a:solidFill>
                <a:uFillTx/>
                <a:latin typeface="Arial" charset="0"/>
                <a:ea typeface="+mn-ea"/>
                <a:cs typeface="+mn-cs"/>
              </a:defRPr>
            </a:lvl4pPr>
            <a:lvl5pPr marL="1828800" algn="l" rtl="0" eaLnBrk="0" fontAlgn="base" hangingPunct="0">
              <a:spcBef>
                <a:spcPct val="0"/>
              </a:spcBef>
              <a:spcAft>
                <a:spcPct val="0"/>
              </a:spcAft>
              <a:defRPr sz="2400" kern="1200">
                <a:solidFill>
                  <a:schemeClr val="tx1"/>
                </a:solidFill>
                <a:uFillTx/>
                <a:latin typeface="Arial" charset="0"/>
                <a:ea typeface="+mn-ea"/>
                <a:cs typeface="+mn-cs"/>
              </a:defRPr>
            </a:lvl5pPr>
            <a:lvl6pPr marL="2286000" algn="l" defTabSz="914400" rtl="0" eaLnBrk="1" latinLnBrk="0" hangingPunct="1">
              <a:defRPr sz="2400" kern="1200">
                <a:solidFill>
                  <a:schemeClr val="tx1"/>
                </a:solidFill>
                <a:uFillTx/>
                <a:latin typeface="Arial" charset="0"/>
                <a:ea typeface="+mn-ea"/>
                <a:cs typeface="+mn-cs"/>
              </a:defRPr>
            </a:lvl6pPr>
            <a:lvl7pPr marL="2743200" algn="l" defTabSz="914400" rtl="0" eaLnBrk="1" latinLnBrk="0" hangingPunct="1">
              <a:defRPr sz="2400" kern="1200">
                <a:solidFill>
                  <a:schemeClr val="tx1"/>
                </a:solidFill>
                <a:uFillTx/>
                <a:latin typeface="Arial" charset="0"/>
                <a:ea typeface="+mn-ea"/>
                <a:cs typeface="+mn-cs"/>
              </a:defRPr>
            </a:lvl7pPr>
            <a:lvl8pPr marL="3200400" algn="l" defTabSz="914400" rtl="0" eaLnBrk="1" latinLnBrk="0" hangingPunct="1">
              <a:defRPr sz="2400" kern="1200">
                <a:solidFill>
                  <a:schemeClr val="tx1"/>
                </a:solidFill>
                <a:uFillTx/>
                <a:latin typeface="Arial" charset="0"/>
                <a:ea typeface="+mn-ea"/>
                <a:cs typeface="+mn-cs"/>
              </a:defRPr>
            </a:lvl8pPr>
            <a:lvl9pPr marL="3657600" algn="l" defTabSz="914400" rtl="0" eaLnBrk="1" latinLnBrk="0" hangingPunct="1">
              <a:defRPr sz="2400" kern="1200">
                <a:solidFill>
                  <a:schemeClr val="tx1"/>
                </a:solidFill>
                <a:uFillTx/>
                <a:latin typeface="Arial" charset="0"/>
                <a:ea typeface="+mn-ea"/>
                <a:cs typeface="+mn-cs"/>
              </a:defRPr>
            </a:lvl9pPr>
          </a:lstStyle>
          <a:p>
            <a:pPr>
              <a:defRPr>
                <a:uFillTx/>
              </a:defRPr>
            </a:pPr>
            <a:r>
              <a:rPr lang="en-GB" sz="800" dirty="0" smtClean="0">
                <a:solidFill>
                  <a:srgbClr val="FFFFFF"/>
                </a:solidFill>
                <a:uFillTx/>
              </a:rPr>
              <a:t>Beyond Philosophy © All rights reserved. 2001-2015</a:t>
            </a:r>
            <a:endParaRPr lang="es-ES_tradnl" sz="800" dirty="0" smtClean="0">
              <a:solidFill>
                <a:srgbClr val="FFFFFF"/>
              </a:solidFill>
              <a:uFillTx/>
            </a:endParaRPr>
          </a:p>
          <a:p>
            <a:pPr>
              <a:defRPr>
                <a:uFillTx/>
              </a:defRPr>
            </a:pPr>
            <a:endParaRPr lang="es-ES_tradnl" sz="800" dirty="0">
              <a:solidFill>
                <a:srgbClr val="FFFFFF"/>
              </a:solidFill>
              <a:uFillTx/>
            </a:endParaRPr>
          </a:p>
        </p:txBody>
      </p:sp>
    </p:spTree>
    <p:extLst>
      <p:ext uri="{BB962C8B-B14F-4D97-AF65-F5344CB8AC3E}">
        <p14:creationId xmlns:p14="http://schemas.microsoft.com/office/powerpoint/2010/main" val="37029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4"/>
          <p:cNvSpPr>
            <a:spLocks noGrp="1"/>
          </p:cNvSpPr>
          <p:nvPr>
            <p:ph type="title"/>
          </p:nvPr>
        </p:nvSpPr>
        <p:spPr>
          <a:xfrm>
            <a:off x="336550" y="58738"/>
            <a:ext cx="8483600" cy="739775"/>
          </a:xfrm>
        </p:spPr>
        <p:txBody>
          <a:bodyPr/>
          <a:lstStyle/>
          <a:p>
            <a:pPr algn="ctr" eaLnBrk="1" hangingPunct="1"/>
            <a:r>
              <a:rPr lang="en-US" altLang="x-none" b="1"/>
              <a:t>Q&amp;A time – Send us your questions</a:t>
            </a:r>
          </a:p>
        </p:txBody>
      </p:sp>
      <p:pic>
        <p:nvPicPr>
          <p:cNvPr id="75779" name="Picture 3" descr="C:\Users\Daniel Holzinger\Desktop\tastatur_iStock_000005917808Larg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9063" y="1412875"/>
            <a:ext cx="3476625"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1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39800" y="1274763"/>
            <a:ext cx="192087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781" name="Group 17"/>
          <p:cNvGrpSpPr>
            <a:grpSpLocks/>
          </p:cNvGrpSpPr>
          <p:nvPr/>
        </p:nvGrpSpPr>
        <p:grpSpPr bwMode="auto">
          <a:xfrm>
            <a:off x="1166813" y="2006600"/>
            <a:ext cx="2393950" cy="1946275"/>
            <a:chOff x="945388" y="2485112"/>
            <a:chExt cx="3190997" cy="2594888"/>
          </a:xfrm>
        </p:grpSpPr>
        <p:cxnSp>
          <p:nvCxnSpPr>
            <p:cNvPr id="75782" name="Straight Connector 18"/>
            <p:cNvCxnSpPr>
              <a:cxnSpLocks noChangeShapeType="1"/>
            </p:cNvCxnSpPr>
            <p:nvPr/>
          </p:nvCxnSpPr>
          <p:spPr bwMode="auto">
            <a:xfrm flipV="1">
              <a:off x="3157728" y="2485112"/>
              <a:ext cx="978657" cy="75338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cxnSp>
        <p:sp>
          <p:nvSpPr>
            <p:cNvPr id="75783" name="Rectangle 19"/>
            <p:cNvSpPr>
              <a:spLocks noChangeArrowheads="1"/>
            </p:cNvSpPr>
            <p:nvPr/>
          </p:nvSpPr>
          <p:spPr bwMode="auto">
            <a:xfrm>
              <a:off x="945388" y="3238500"/>
              <a:ext cx="2212340" cy="1841500"/>
            </a:xfrm>
            <a:prstGeom prst="rect">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lIns="138239" tIns="69119" rIns="138239" bIns="69119" anchor="ctr"/>
            <a:lstStyle>
              <a:lvl1pPr defTabSz="1095375" eaLnBrk="0" hangingPunct="0">
                <a:defRPr>
                  <a:solidFill>
                    <a:schemeClr val="tx1"/>
                  </a:solidFill>
                  <a:latin typeface="Arial" charset="0"/>
                  <a:ea typeface="Arial" charset="0"/>
                  <a:cs typeface="Arial" charset="0"/>
                </a:defRPr>
              </a:lvl1pPr>
              <a:lvl2pPr marL="742950" indent="-285750" defTabSz="1095375" eaLnBrk="0" hangingPunct="0">
                <a:defRPr>
                  <a:solidFill>
                    <a:schemeClr val="tx1"/>
                  </a:solidFill>
                  <a:latin typeface="Arial" charset="0"/>
                  <a:ea typeface="Arial" charset="0"/>
                  <a:cs typeface="Arial" charset="0"/>
                </a:defRPr>
              </a:lvl2pPr>
              <a:lvl3pPr marL="1143000" indent="-228600" defTabSz="1095375" eaLnBrk="0" hangingPunct="0">
                <a:defRPr>
                  <a:solidFill>
                    <a:schemeClr val="tx1"/>
                  </a:solidFill>
                  <a:latin typeface="Arial" charset="0"/>
                  <a:ea typeface="Arial" charset="0"/>
                  <a:cs typeface="Arial" charset="0"/>
                </a:defRPr>
              </a:lvl3pPr>
              <a:lvl4pPr marL="1600200" indent="-228600" defTabSz="1095375" eaLnBrk="0" hangingPunct="0">
                <a:defRPr>
                  <a:solidFill>
                    <a:schemeClr val="tx1"/>
                  </a:solidFill>
                  <a:latin typeface="Arial" charset="0"/>
                  <a:ea typeface="Arial" charset="0"/>
                  <a:cs typeface="Arial" charset="0"/>
                </a:defRPr>
              </a:lvl4pPr>
              <a:lvl5pPr marL="2057400" indent="-228600" defTabSz="1095375" eaLnBrk="0" hangingPunct="0">
                <a:defRPr>
                  <a:solidFill>
                    <a:schemeClr val="tx1"/>
                  </a:solidFill>
                  <a:latin typeface="Arial" charset="0"/>
                  <a:ea typeface="Arial" charset="0"/>
                  <a:cs typeface="Arial" charset="0"/>
                </a:defRPr>
              </a:lvl5pPr>
              <a:lvl6pPr marL="2514600" indent="-228600" defTabSz="109537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109537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109537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109537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AU" altLang="x-none" sz="1500">
                <a:solidFill>
                  <a:srgbClr val="FFFFFF"/>
                </a:solidFill>
              </a:endParaRPr>
            </a:p>
          </p:txBody>
        </p:sp>
      </p:grpSp>
    </p:spTree>
    <p:extLst>
      <p:ext uri="{BB962C8B-B14F-4D97-AF65-F5344CB8AC3E}">
        <p14:creationId xmlns:p14="http://schemas.microsoft.com/office/powerpoint/2010/main" val="939301395"/>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1666601"/>
            <a:ext cx="9144000" cy="3047628"/>
          </a:xfrm>
          <a:prstGeom prst="rect">
            <a:avLst/>
          </a:prstGeom>
        </p:spPr>
      </p:pic>
      <p:sp>
        <p:nvSpPr>
          <p:cNvPr id="2" name="Title 1"/>
          <p:cNvSpPr>
            <a:spLocks noGrp="1"/>
          </p:cNvSpPr>
          <p:nvPr>
            <p:ph type="title"/>
          </p:nvPr>
        </p:nvSpPr>
        <p:spPr/>
        <p:txBody>
          <a:bodyPr/>
          <a:lstStyle/>
          <a:p>
            <a:r>
              <a:rPr lang="en-US" dirty="0" smtClean="0"/>
              <a:t>Upcoming webinars</a:t>
            </a:r>
            <a:r>
              <a:rPr lang="mr-IN" dirty="0" smtClean="0"/>
              <a:t>…</a:t>
            </a:r>
            <a:endParaRPr lang="en-US" dirty="0"/>
          </a:p>
        </p:txBody>
      </p:sp>
      <p:sp>
        <p:nvSpPr>
          <p:cNvPr id="3" name="Content Placeholder 2"/>
          <p:cNvSpPr>
            <a:spLocks noGrp="1"/>
          </p:cNvSpPr>
          <p:nvPr>
            <p:ph idx="1"/>
          </p:nvPr>
        </p:nvSpPr>
        <p:spPr>
          <a:xfrm>
            <a:off x="137985" y="854369"/>
            <a:ext cx="4351638" cy="3724275"/>
          </a:xfrm>
        </p:spPr>
        <p:txBody>
          <a:bodyPr/>
          <a:lstStyle/>
          <a:p>
            <a:r>
              <a:rPr lang="en-US" sz="2000" b="1" dirty="0" smtClean="0"/>
              <a:t>Customers are irrational: Don</a:t>
            </a:r>
            <a:r>
              <a:rPr lang="mr-IN" sz="2000" b="1" dirty="0" smtClean="0"/>
              <a:t>’</a:t>
            </a:r>
            <a:r>
              <a:rPr lang="en-US" sz="2000" b="1" dirty="0" smtClean="0"/>
              <a:t>t fight it, embrace it! </a:t>
            </a:r>
          </a:p>
          <a:p>
            <a:pPr marL="0" indent="0">
              <a:buNone/>
            </a:pPr>
            <a:r>
              <a:rPr lang="en-US" sz="2000" dirty="0" smtClean="0"/>
              <a:t>	Thursday, October 19</a:t>
            </a:r>
            <a:r>
              <a:rPr lang="en-US" sz="2000" baseline="30000" dirty="0" smtClean="0"/>
              <a:t>th</a:t>
            </a:r>
            <a:r>
              <a:rPr lang="en-US" sz="2000" dirty="0" smtClean="0"/>
              <a:t> 2017</a:t>
            </a:r>
            <a:endParaRPr lang="en-US" sz="2000" dirty="0" smtClean="0"/>
          </a:p>
          <a:p>
            <a:endParaRPr lang="en-US" sz="2000" dirty="0"/>
          </a:p>
          <a:p>
            <a:endParaRPr lang="en-US" sz="2000" dirty="0" smtClean="0"/>
          </a:p>
          <a:p>
            <a:endParaRPr lang="en-US" sz="2000" dirty="0"/>
          </a:p>
          <a:p>
            <a:endParaRPr lang="en-US" sz="2000" dirty="0"/>
          </a:p>
        </p:txBody>
      </p:sp>
      <p:sp>
        <p:nvSpPr>
          <p:cNvPr id="4" name="Slide Number Placeholder 3"/>
          <p:cNvSpPr>
            <a:spLocks noGrp="1"/>
          </p:cNvSpPr>
          <p:nvPr>
            <p:ph type="sldNum" sz="quarter" idx="4294967295"/>
          </p:nvPr>
        </p:nvSpPr>
        <p:spPr>
          <a:xfrm>
            <a:off x="3505200" y="4849813"/>
            <a:ext cx="2133600" cy="273050"/>
          </a:xfrm>
          <a:prstGeom prst="rect">
            <a:avLst/>
          </a:prstGeom>
        </p:spPr>
        <p:txBody>
          <a:bodyPr/>
          <a:lstStyle/>
          <a:p>
            <a:fld id="{DEA28CF5-450C-944C-A4BB-13F951B4C43F}" type="slidenum">
              <a:rPr lang="en-US" altLang="x-none" smtClean="0"/>
              <a:pPr/>
              <a:t>22</a:t>
            </a:fld>
            <a:endParaRPr lang="en-US" altLang="x-none" dirty="0"/>
          </a:p>
        </p:txBody>
      </p:sp>
      <p:sp>
        <p:nvSpPr>
          <p:cNvPr id="5" name="Content Placeholder 2"/>
          <p:cNvSpPr txBox="1">
            <a:spLocks/>
          </p:cNvSpPr>
          <p:nvPr/>
        </p:nvSpPr>
        <p:spPr>
          <a:xfrm>
            <a:off x="4489623" y="854369"/>
            <a:ext cx="4351638" cy="3724275"/>
          </a:xfrm>
          <a:prstGeom prst="rect">
            <a:avLst/>
          </a:prstGeom>
        </p:spPr>
        <p:txBody>
          <a:bodyPr vert="horz" lIns="91434" tIns="45717" rIns="91434" bIns="45717" rtlCol="0">
            <a:normAutofit/>
          </a:bodyPr>
          <a:lstStyle>
            <a:lvl1pPr marL="342878" indent="-342878" algn="l" defTabSz="457171" rtl="0" eaLnBrk="1" latinLnBrk="0" hangingPunct="1">
              <a:spcBef>
                <a:spcPct val="20000"/>
              </a:spcBef>
              <a:buFont typeface="Arial"/>
              <a:buChar char="•"/>
              <a:defRPr sz="2400" kern="1200">
                <a:solidFill>
                  <a:schemeClr val="tx1"/>
                </a:solidFill>
                <a:latin typeface="+mj-lt"/>
                <a:ea typeface="+mn-ea"/>
                <a:cs typeface="+mn-cs"/>
              </a:defRPr>
            </a:lvl1pPr>
            <a:lvl2pPr marL="742902" indent="-285732" algn="l" defTabSz="457171" rtl="0" eaLnBrk="1" latinLnBrk="0" hangingPunct="1">
              <a:spcBef>
                <a:spcPct val="20000"/>
              </a:spcBef>
              <a:buFont typeface="Arial"/>
              <a:buChar char="•"/>
              <a:defRPr sz="2400" kern="1200">
                <a:solidFill>
                  <a:schemeClr val="tx1"/>
                </a:solidFill>
                <a:latin typeface="+mj-lt"/>
                <a:ea typeface="+mn-ea"/>
                <a:cs typeface="+mn-cs"/>
              </a:defRPr>
            </a:lvl2pPr>
            <a:lvl3pPr marL="1142927" indent="-228585" algn="l" defTabSz="457171" rtl="0" eaLnBrk="1" latinLnBrk="0" hangingPunct="1">
              <a:spcBef>
                <a:spcPct val="20000"/>
              </a:spcBef>
              <a:buFont typeface="Arial"/>
              <a:buChar char="•"/>
              <a:defRPr sz="2400" kern="1200">
                <a:solidFill>
                  <a:schemeClr val="tx1"/>
                </a:solidFill>
                <a:latin typeface="+mj-lt"/>
                <a:ea typeface="+mn-ea"/>
                <a:cs typeface="+mn-cs"/>
              </a:defRPr>
            </a:lvl3pPr>
            <a:lvl4pPr marL="1600098" indent="-228585" algn="l" defTabSz="457171" rtl="0" eaLnBrk="1" latinLnBrk="0" hangingPunct="1">
              <a:spcBef>
                <a:spcPct val="20000"/>
              </a:spcBef>
              <a:buFont typeface="Arial"/>
              <a:buChar char="–"/>
              <a:defRPr sz="2000" kern="1200">
                <a:solidFill>
                  <a:schemeClr val="tx1"/>
                </a:solidFill>
                <a:latin typeface="+mj-lt"/>
                <a:ea typeface="+mn-ea"/>
                <a:cs typeface="+mn-cs"/>
              </a:defRPr>
            </a:lvl4pPr>
            <a:lvl5pPr marL="2057268" indent="-228585" algn="l" defTabSz="457171" rtl="0" eaLnBrk="1" latinLnBrk="0" hangingPunct="1">
              <a:spcBef>
                <a:spcPct val="20000"/>
              </a:spcBef>
              <a:buFont typeface="Arial"/>
              <a:buChar char="»"/>
              <a:defRPr sz="2000" kern="1200">
                <a:solidFill>
                  <a:schemeClr val="tx1"/>
                </a:solidFill>
                <a:latin typeface="+mj-lt"/>
                <a:ea typeface="+mn-ea"/>
                <a:cs typeface="+mn-cs"/>
              </a:defRPr>
            </a:lvl5pPr>
            <a:lvl6pPr marL="2514439"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10"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1"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smtClean="0"/>
              <a:t>Intuitive Customer conversation </a:t>
            </a:r>
            <a:endParaRPr lang="en-US" sz="2000" dirty="0" smtClean="0"/>
          </a:p>
          <a:p>
            <a:pPr marL="0" indent="0">
              <a:buFont typeface="Arial"/>
              <a:buNone/>
            </a:pPr>
            <a:r>
              <a:rPr lang="en-US" sz="2000" dirty="0" smtClean="0"/>
              <a:t>     Every other Monday</a:t>
            </a:r>
          </a:p>
          <a:p>
            <a:endParaRPr lang="en-US" sz="2000" dirty="0" smtClean="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92863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5"/>
          <p:cNvSpPr>
            <a:spLocks noGrp="1"/>
          </p:cNvSpPr>
          <p:nvPr>
            <p:ph type="ctrTitle"/>
          </p:nvPr>
        </p:nvSpPr>
        <p:spPr>
          <a:xfrm>
            <a:off x="685800" y="1598613"/>
            <a:ext cx="7772400" cy="1101725"/>
          </a:xfrm>
        </p:spPr>
        <p:txBody>
          <a:bodyPr/>
          <a:lstStyle/>
          <a:p>
            <a:pPr eaLnBrk="1" hangingPunct="1"/>
            <a:r>
              <a:rPr lang="en-US" altLang="x-none"/>
              <a:t>Your feedback please!</a:t>
            </a:r>
          </a:p>
        </p:txBody>
      </p:sp>
      <p:sp>
        <p:nvSpPr>
          <p:cNvPr id="7" name="Subtitle 6"/>
          <p:cNvSpPr>
            <a:spLocks noGrp="1"/>
          </p:cNvSpPr>
          <p:nvPr>
            <p:ph type="subTitle" idx="1"/>
          </p:nvPr>
        </p:nvSpPr>
        <p:spPr/>
        <p:txBody>
          <a:bodyPr rtlCol="0">
            <a:normAutofit/>
          </a:bodyPr>
          <a:lstStyle/>
          <a:p>
            <a:pPr defTabSz="457162" eaLnBrk="1" fontAlgn="auto" hangingPunct="1">
              <a:spcAft>
                <a:spcPts val="0"/>
              </a:spcAft>
              <a:buFont typeface="Arial"/>
              <a:buNone/>
              <a:defRPr/>
            </a:pPr>
            <a:r>
              <a:rPr lang="en-US" dirty="0" smtClean="0"/>
              <a:t>When you exit</a:t>
            </a:r>
            <a:r>
              <a:rPr lang="is-IS" dirty="0" smtClean="0"/>
              <a:t>…</a:t>
            </a:r>
            <a:endParaRPr lang="en-US" dirty="0"/>
          </a:p>
        </p:txBody>
      </p:sp>
      <p:sp>
        <p:nvSpPr>
          <p:cNvPr id="78852" name="Slide Number Placeholder 4"/>
          <p:cNvSpPr>
            <a:spLocks noGrp="1"/>
          </p:cNvSpPr>
          <p:nvPr>
            <p:ph type="sldNum" sz="quarter" idx="4294967295"/>
          </p:nvPr>
        </p:nvSpPr>
        <p:spPr bwMode="auto">
          <a:xfrm>
            <a:off x="0" y="4940300"/>
            <a:ext cx="307975" cy="161925"/>
          </a:xfrm>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E3AD390-0E65-7043-9F5B-8FB527C1BEB8}" type="slidenum">
              <a:rPr lang="uk-UA" altLang="x-none">
                <a:solidFill>
                  <a:srgbClr val="414141"/>
                </a:solidFill>
              </a:rPr>
              <a:pPr eaLnBrk="1" hangingPunct="1"/>
              <a:t>23</a:t>
            </a:fld>
            <a:endParaRPr lang="uk-UA" altLang="x-none">
              <a:solidFill>
                <a:srgbClr val="414141"/>
              </a:solidFill>
            </a:endParaRPr>
          </a:p>
        </p:txBody>
      </p:sp>
      <p:pic>
        <p:nvPicPr>
          <p:cNvPr id="76805" name="Picture 7" descr="bigstock--132953009.jp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0" y="-122238"/>
            <a:ext cx="9144000" cy="469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99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descr="C:\Users\Daniel Holzinger\Desktop\tastatur_iStock_000005917808Larg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9063" y="1412875"/>
            <a:ext cx="3476625"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1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39800" y="1274763"/>
            <a:ext cx="192087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781" name="Group 17"/>
          <p:cNvGrpSpPr>
            <a:grpSpLocks/>
          </p:cNvGrpSpPr>
          <p:nvPr/>
        </p:nvGrpSpPr>
        <p:grpSpPr bwMode="auto">
          <a:xfrm>
            <a:off x="1166813" y="2006600"/>
            <a:ext cx="2393950" cy="1946275"/>
            <a:chOff x="945388" y="2485112"/>
            <a:chExt cx="3190997" cy="2594888"/>
          </a:xfrm>
        </p:grpSpPr>
        <p:cxnSp>
          <p:nvCxnSpPr>
            <p:cNvPr id="75782" name="Straight Connector 18"/>
            <p:cNvCxnSpPr>
              <a:cxnSpLocks noChangeShapeType="1"/>
            </p:cNvCxnSpPr>
            <p:nvPr/>
          </p:nvCxnSpPr>
          <p:spPr bwMode="auto">
            <a:xfrm flipV="1">
              <a:off x="3157728" y="2485112"/>
              <a:ext cx="978657" cy="75338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cxnSp>
        <p:sp>
          <p:nvSpPr>
            <p:cNvPr id="75783" name="Rectangle 19"/>
            <p:cNvSpPr>
              <a:spLocks noChangeArrowheads="1"/>
            </p:cNvSpPr>
            <p:nvPr/>
          </p:nvSpPr>
          <p:spPr bwMode="auto">
            <a:xfrm>
              <a:off x="945388" y="3238500"/>
              <a:ext cx="2212340" cy="1841500"/>
            </a:xfrm>
            <a:prstGeom prst="rect">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lIns="138239" tIns="69119" rIns="138239" bIns="69119" anchor="ctr"/>
            <a:lstStyle>
              <a:lvl1pPr defTabSz="1095375" eaLnBrk="0" hangingPunct="0">
                <a:defRPr>
                  <a:solidFill>
                    <a:schemeClr val="tx1"/>
                  </a:solidFill>
                  <a:latin typeface="Arial" charset="0"/>
                  <a:ea typeface="Arial" charset="0"/>
                  <a:cs typeface="Arial" charset="0"/>
                </a:defRPr>
              </a:lvl1pPr>
              <a:lvl2pPr marL="742950" indent="-285750" defTabSz="1095375" eaLnBrk="0" hangingPunct="0">
                <a:defRPr>
                  <a:solidFill>
                    <a:schemeClr val="tx1"/>
                  </a:solidFill>
                  <a:latin typeface="Arial" charset="0"/>
                  <a:ea typeface="Arial" charset="0"/>
                  <a:cs typeface="Arial" charset="0"/>
                </a:defRPr>
              </a:lvl2pPr>
              <a:lvl3pPr marL="1143000" indent="-228600" defTabSz="1095375" eaLnBrk="0" hangingPunct="0">
                <a:defRPr>
                  <a:solidFill>
                    <a:schemeClr val="tx1"/>
                  </a:solidFill>
                  <a:latin typeface="Arial" charset="0"/>
                  <a:ea typeface="Arial" charset="0"/>
                  <a:cs typeface="Arial" charset="0"/>
                </a:defRPr>
              </a:lvl3pPr>
              <a:lvl4pPr marL="1600200" indent="-228600" defTabSz="1095375" eaLnBrk="0" hangingPunct="0">
                <a:defRPr>
                  <a:solidFill>
                    <a:schemeClr val="tx1"/>
                  </a:solidFill>
                  <a:latin typeface="Arial" charset="0"/>
                  <a:ea typeface="Arial" charset="0"/>
                  <a:cs typeface="Arial" charset="0"/>
                </a:defRPr>
              </a:lvl4pPr>
              <a:lvl5pPr marL="2057400" indent="-228600" defTabSz="1095375" eaLnBrk="0" hangingPunct="0">
                <a:defRPr>
                  <a:solidFill>
                    <a:schemeClr val="tx1"/>
                  </a:solidFill>
                  <a:latin typeface="Arial" charset="0"/>
                  <a:ea typeface="Arial" charset="0"/>
                  <a:cs typeface="Arial" charset="0"/>
                </a:defRPr>
              </a:lvl5pPr>
              <a:lvl6pPr marL="2514600" indent="-228600" defTabSz="109537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109537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109537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109537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AU" altLang="x-none" sz="1500">
                <a:solidFill>
                  <a:srgbClr val="FFFFFF"/>
                </a:solidFill>
              </a:endParaRPr>
            </a:p>
          </p:txBody>
        </p:sp>
      </p:gr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81795403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pic>
        <p:nvPicPr>
          <p:cNvPr id="696" name="Shape 696"/>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97" name="Shape 697"/>
          <p:cNvSpPr/>
          <p:nvPr/>
        </p:nvSpPr>
        <p:spPr>
          <a:xfrm>
            <a:off x="480738" y="4057656"/>
            <a:ext cx="1503422" cy="667133"/>
          </a:xfrm>
          <a:prstGeom prst="roundRect">
            <a:avLst>
              <a:gd name="adj" fmla="val 16667"/>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70979" tIns="35480" rIns="70979" bIns="35480" anchor="ctr" anchorCtr="0">
            <a:noAutofit/>
          </a:bodyPr>
          <a:lstStyle/>
          <a:p>
            <a:pPr algn="ctr" defTabSz="457162">
              <a:buSzPct val="25000"/>
            </a:pPr>
            <a:r>
              <a:rPr lang="en-GB" b="1" dirty="0">
                <a:solidFill>
                  <a:srgbClr val="5F0D6B"/>
                </a:solidFill>
                <a:latin typeface="Cambria"/>
              </a:rPr>
              <a:t>Psychology</a:t>
            </a:r>
          </a:p>
        </p:txBody>
      </p:sp>
      <p:sp>
        <p:nvSpPr>
          <p:cNvPr id="698" name="Shape 698"/>
          <p:cNvSpPr/>
          <p:nvPr/>
        </p:nvSpPr>
        <p:spPr>
          <a:xfrm>
            <a:off x="2569310" y="4057656"/>
            <a:ext cx="1691437" cy="667133"/>
          </a:xfrm>
          <a:prstGeom prst="roundRect">
            <a:avLst>
              <a:gd name="adj" fmla="val 16667"/>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70979" tIns="35480" rIns="70979" bIns="35480" anchor="ctr" anchorCtr="0">
            <a:noAutofit/>
          </a:bodyPr>
          <a:lstStyle/>
          <a:p>
            <a:pPr algn="ctr" defTabSz="457162">
              <a:buSzPct val="25000"/>
            </a:pPr>
            <a:r>
              <a:rPr lang="en-GB" b="1" dirty="0">
                <a:solidFill>
                  <a:srgbClr val="5F0D6B"/>
                </a:solidFill>
                <a:latin typeface="Cambria"/>
              </a:rPr>
              <a:t>Subconscious</a:t>
            </a:r>
          </a:p>
        </p:txBody>
      </p:sp>
      <p:sp>
        <p:nvSpPr>
          <p:cNvPr id="699" name="Shape 699"/>
          <p:cNvSpPr/>
          <p:nvPr/>
        </p:nvSpPr>
        <p:spPr>
          <a:xfrm>
            <a:off x="4845889" y="4057656"/>
            <a:ext cx="1503422" cy="667133"/>
          </a:xfrm>
          <a:prstGeom prst="roundRect">
            <a:avLst>
              <a:gd name="adj" fmla="val 16667"/>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70979" tIns="35480" rIns="70979" bIns="35480" anchor="ctr" anchorCtr="0">
            <a:noAutofit/>
          </a:bodyPr>
          <a:lstStyle/>
          <a:p>
            <a:pPr algn="ctr" defTabSz="457162">
              <a:buSzPct val="25000"/>
            </a:pPr>
            <a:r>
              <a:rPr lang="en-GB" b="1" dirty="0">
                <a:solidFill>
                  <a:srgbClr val="5F0D6B"/>
                </a:solidFill>
                <a:latin typeface="Cambria"/>
              </a:rPr>
              <a:t>Emotions</a:t>
            </a:r>
          </a:p>
        </p:txBody>
      </p:sp>
      <p:sp>
        <p:nvSpPr>
          <p:cNvPr id="700" name="Shape 700"/>
          <p:cNvSpPr/>
          <p:nvPr/>
        </p:nvSpPr>
        <p:spPr>
          <a:xfrm>
            <a:off x="6934457" y="4057656"/>
            <a:ext cx="1503422" cy="667133"/>
          </a:xfrm>
          <a:prstGeom prst="roundRect">
            <a:avLst>
              <a:gd name="adj" fmla="val 16667"/>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70979" tIns="35480" rIns="70979" bIns="35480" anchor="ctr" anchorCtr="0">
            <a:noAutofit/>
          </a:bodyPr>
          <a:lstStyle/>
          <a:p>
            <a:pPr algn="ctr" defTabSz="457162">
              <a:buSzPct val="25000"/>
            </a:pPr>
            <a:r>
              <a:rPr lang="en-GB" b="1" dirty="0">
                <a:solidFill>
                  <a:srgbClr val="5F0D6B"/>
                </a:solidFill>
                <a:latin typeface="Cambria"/>
              </a:rPr>
              <a:t>Rational Action</a:t>
            </a:r>
          </a:p>
        </p:txBody>
      </p:sp>
      <p:sp>
        <p:nvSpPr>
          <p:cNvPr id="701" name="Shape 701"/>
          <p:cNvSpPr/>
          <p:nvPr/>
        </p:nvSpPr>
        <p:spPr>
          <a:xfrm rot="10800000">
            <a:off x="2138421" y="4239583"/>
            <a:ext cx="314429" cy="285914"/>
          </a:xfrm>
          <a:prstGeom prst="rightArrow">
            <a:avLst>
              <a:gd name="adj1" fmla="val 50000"/>
              <a:gd name="adj2" fmla="val 50000"/>
            </a:avLst>
          </a:prstGeom>
          <a:solidFill>
            <a:srgbClr val="FFFF00"/>
          </a:solidFill>
          <a:ln>
            <a:solidFill>
              <a:srgbClr val="FFFF0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70979" tIns="35480" rIns="70979" bIns="35480" anchor="t" anchorCtr="0">
            <a:noAutofit/>
          </a:bodyPr>
          <a:lstStyle/>
          <a:p>
            <a:pPr defTabSz="457162"/>
            <a:endParaRPr sz="1900" dirty="0">
              <a:solidFill>
                <a:srgbClr val="5F0D6B"/>
              </a:solidFill>
              <a:latin typeface="Cambria Regular" charset="0"/>
            </a:endParaRPr>
          </a:p>
        </p:txBody>
      </p:sp>
      <p:sp>
        <p:nvSpPr>
          <p:cNvPr id="2" name="Slide Number Placeholder 1"/>
          <p:cNvSpPr>
            <a:spLocks noGrp="1"/>
          </p:cNvSpPr>
          <p:nvPr>
            <p:ph type="sldNum" sz="quarter" idx="4"/>
          </p:nvPr>
        </p:nvSpPr>
        <p:spPr>
          <a:xfrm>
            <a:off x="3505200" y="4849077"/>
            <a:ext cx="2133600" cy="273844"/>
          </a:xfrm>
          <a:prstGeom prst="rect">
            <a:avLst/>
          </a:prstGeom>
        </p:spPr>
        <p:txBody>
          <a:bodyPr/>
          <a:lstStyle/>
          <a:p>
            <a:fld id="{2BE8CDAF-838C-8D47-839F-F5A83E2BBA23}" type="slidenum">
              <a:rPr lang="en-US" smtClean="0">
                <a:solidFill>
                  <a:schemeClr val="bg1"/>
                </a:solidFill>
              </a:rPr>
              <a:pPr/>
              <a:t>4</a:t>
            </a:fld>
            <a:endParaRPr lang="en-US" dirty="0">
              <a:solidFill>
                <a:schemeClr val="bg1"/>
              </a:solidFill>
            </a:endParaRPr>
          </a:p>
        </p:txBody>
      </p:sp>
      <p:sp>
        <p:nvSpPr>
          <p:cNvPr id="3" name="Left Brace 2"/>
          <p:cNvSpPr/>
          <p:nvPr/>
        </p:nvSpPr>
        <p:spPr>
          <a:xfrm rot="5400000">
            <a:off x="3089475" y="771126"/>
            <a:ext cx="638690" cy="6084496"/>
          </a:xfrm>
          <a:prstGeom prst="leftBrace">
            <a:avLst>
              <a:gd name="adj1" fmla="val 8333"/>
              <a:gd name="adj2" fmla="val 50202"/>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txBody>
          <a:bodyPr lIns="91432" tIns="45716" rIns="91432" bIns="45716" rtlCol="0" anchor="ctr"/>
          <a:lstStyle/>
          <a:p>
            <a:pPr algn="ctr" defTabSz="457162"/>
            <a:endParaRPr lang="en-US" dirty="0">
              <a:solidFill>
                <a:srgbClr val="5F0D6B"/>
              </a:solidFill>
              <a:latin typeface="Cambria Regular" charset="0"/>
            </a:endParaRPr>
          </a:p>
        </p:txBody>
      </p:sp>
      <p:sp>
        <p:nvSpPr>
          <p:cNvPr id="12" name="Shape 697"/>
          <p:cNvSpPr/>
          <p:nvPr/>
        </p:nvSpPr>
        <p:spPr>
          <a:xfrm>
            <a:off x="2384349" y="2735797"/>
            <a:ext cx="2032978" cy="667133"/>
          </a:xfrm>
          <a:prstGeom prst="roundRect">
            <a:avLst>
              <a:gd name="adj" fmla="val 16667"/>
            </a:avLst>
          </a:prstGeom>
          <a:solidFill>
            <a:srgbClr val="8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70979" tIns="35480" rIns="70979" bIns="35480" anchor="ctr" anchorCtr="0">
            <a:noAutofit/>
          </a:bodyPr>
          <a:lstStyle/>
          <a:p>
            <a:pPr algn="ctr" defTabSz="457162">
              <a:buSzPct val="25000"/>
            </a:pPr>
            <a:r>
              <a:rPr lang="en-GB" b="1" dirty="0">
                <a:solidFill>
                  <a:prstClr val="white"/>
                </a:solidFill>
                <a:latin typeface="Cambria"/>
              </a:rPr>
              <a:t>Behavioural Economics</a:t>
            </a:r>
          </a:p>
        </p:txBody>
      </p:sp>
      <p:sp>
        <p:nvSpPr>
          <p:cNvPr id="13" name="Shape 701"/>
          <p:cNvSpPr/>
          <p:nvPr/>
        </p:nvSpPr>
        <p:spPr>
          <a:xfrm rot="10800000">
            <a:off x="4356965" y="4239583"/>
            <a:ext cx="314429" cy="285914"/>
          </a:xfrm>
          <a:prstGeom prst="rightArrow">
            <a:avLst>
              <a:gd name="adj1" fmla="val 50000"/>
              <a:gd name="adj2" fmla="val 50000"/>
            </a:avLst>
          </a:prstGeom>
          <a:solidFill>
            <a:srgbClr val="FFFF00"/>
          </a:solidFill>
          <a:ln>
            <a:solidFill>
              <a:srgbClr val="FFFF0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70979" tIns="35480" rIns="70979" bIns="35480" anchor="t" anchorCtr="0">
            <a:noAutofit/>
          </a:bodyPr>
          <a:lstStyle/>
          <a:p>
            <a:pPr defTabSz="457162"/>
            <a:endParaRPr sz="1900" dirty="0">
              <a:solidFill>
                <a:srgbClr val="5F0D6B"/>
              </a:solidFill>
              <a:latin typeface="Cambria Regular" charset="0"/>
            </a:endParaRPr>
          </a:p>
        </p:txBody>
      </p:sp>
      <p:sp>
        <p:nvSpPr>
          <p:cNvPr id="14" name="Shape 701"/>
          <p:cNvSpPr/>
          <p:nvPr/>
        </p:nvSpPr>
        <p:spPr>
          <a:xfrm rot="10800000">
            <a:off x="6489847" y="4224301"/>
            <a:ext cx="314429" cy="285914"/>
          </a:xfrm>
          <a:prstGeom prst="rightArrow">
            <a:avLst>
              <a:gd name="adj1" fmla="val 50000"/>
              <a:gd name="adj2" fmla="val 50000"/>
            </a:avLst>
          </a:prstGeom>
          <a:solidFill>
            <a:srgbClr val="FFFF00"/>
          </a:solidFill>
          <a:ln>
            <a:solidFill>
              <a:srgbClr val="FFFF0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70979" tIns="35480" rIns="70979" bIns="35480" anchor="t" anchorCtr="0">
            <a:noAutofit/>
          </a:bodyPr>
          <a:lstStyle/>
          <a:p>
            <a:pPr defTabSz="457162"/>
            <a:endParaRPr sz="1900" dirty="0">
              <a:solidFill>
                <a:srgbClr val="5F0D6B"/>
              </a:solidFill>
              <a:latin typeface="Cambria Regular" charset="0"/>
            </a:endParaRPr>
          </a:p>
        </p:txBody>
      </p:sp>
      <p:pic>
        <p:nvPicPr>
          <p:cNvPr id="15" name="Picture 14" descr="The Intuitive Customer - Fin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1688" y="1585278"/>
            <a:ext cx="1366728" cy="2148522"/>
          </a:xfrm>
          <a:prstGeom prst="rect">
            <a:avLst/>
          </a:prstGeom>
        </p:spPr>
      </p:pic>
    </p:spTree>
    <p:extLst>
      <p:ext uri="{BB962C8B-B14F-4D97-AF65-F5344CB8AC3E}">
        <p14:creationId xmlns:p14="http://schemas.microsoft.com/office/powerpoint/2010/main" val="1854819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00"/>
                                        </p:tgtEl>
                                        <p:attrNameLst>
                                          <p:attrName>style.visibility</p:attrName>
                                        </p:attrNameLst>
                                      </p:cBhvr>
                                      <p:to>
                                        <p:strVal val="visible"/>
                                      </p:to>
                                    </p:set>
                                    <p:anim calcmode="lin" valueType="num">
                                      <p:cBhvr>
                                        <p:cTn id="7" dur="500" fill="hold"/>
                                        <p:tgtEl>
                                          <p:spTgt spid="700"/>
                                        </p:tgtEl>
                                        <p:attrNameLst>
                                          <p:attrName>ppt_w</p:attrName>
                                        </p:attrNameLst>
                                      </p:cBhvr>
                                      <p:tavLst>
                                        <p:tav tm="0">
                                          <p:val>
                                            <p:fltVal val="0"/>
                                          </p:val>
                                        </p:tav>
                                        <p:tav tm="100000">
                                          <p:val>
                                            <p:strVal val="#ppt_w"/>
                                          </p:val>
                                        </p:tav>
                                      </p:tavLst>
                                    </p:anim>
                                    <p:anim calcmode="lin" valueType="num">
                                      <p:cBhvr>
                                        <p:cTn id="8" dur="500" fill="hold"/>
                                        <p:tgtEl>
                                          <p:spTgt spid="70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699"/>
                                        </p:tgtEl>
                                        <p:attrNameLst>
                                          <p:attrName>style.visibility</p:attrName>
                                        </p:attrNameLst>
                                      </p:cBhvr>
                                      <p:to>
                                        <p:strVal val="visible"/>
                                      </p:to>
                                    </p:set>
                                    <p:anim calcmode="lin" valueType="num">
                                      <p:cBhvr>
                                        <p:cTn id="17" dur="500" fill="hold"/>
                                        <p:tgtEl>
                                          <p:spTgt spid="699"/>
                                        </p:tgtEl>
                                        <p:attrNameLst>
                                          <p:attrName>ppt_w</p:attrName>
                                        </p:attrNameLst>
                                      </p:cBhvr>
                                      <p:tavLst>
                                        <p:tav tm="0">
                                          <p:val>
                                            <p:fltVal val="0"/>
                                          </p:val>
                                        </p:tav>
                                        <p:tav tm="100000">
                                          <p:val>
                                            <p:strVal val="#ppt_w"/>
                                          </p:val>
                                        </p:tav>
                                      </p:tavLst>
                                    </p:anim>
                                    <p:anim calcmode="lin" valueType="num">
                                      <p:cBhvr>
                                        <p:cTn id="18" dur="500" fill="hold"/>
                                        <p:tgtEl>
                                          <p:spTgt spid="69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698"/>
                                        </p:tgtEl>
                                        <p:attrNameLst>
                                          <p:attrName>style.visibility</p:attrName>
                                        </p:attrNameLst>
                                      </p:cBhvr>
                                      <p:to>
                                        <p:strVal val="visible"/>
                                      </p:to>
                                    </p:set>
                                    <p:anim calcmode="lin" valueType="num">
                                      <p:cBhvr>
                                        <p:cTn id="27" dur="500" fill="hold"/>
                                        <p:tgtEl>
                                          <p:spTgt spid="698"/>
                                        </p:tgtEl>
                                        <p:attrNameLst>
                                          <p:attrName>ppt_w</p:attrName>
                                        </p:attrNameLst>
                                      </p:cBhvr>
                                      <p:tavLst>
                                        <p:tav tm="0">
                                          <p:val>
                                            <p:fltVal val="0"/>
                                          </p:val>
                                        </p:tav>
                                        <p:tav tm="100000">
                                          <p:val>
                                            <p:strVal val="#ppt_w"/>
                                          </p:val>
                                        </p:tav>
                                      </p:tavLst>
                                    </p:anim>
                                    <p:anim calcmode="lin" valueType="num">
                                      <p:cBhvr>
                                        <p:cTn id="28" dur="500" fill="hold"/>
                                        <p:tgtEl>
                                          <p:spTgt spid="69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01"/>
                                        </p:tgtEl>
                                        <p:attrNameLst>
                                          <p:attrName>style.visibility</p:attrName>
                                        </p:attrNameLst>
                                      </p:cBhvr>
                                      <p:to>
                                        <p:strVal val="visible"/>
                                      </p:to>
                                    </p:set>
                                    <p:anim calcmode="lin" valueType="num">
                                      <p:cBhvr>
                                        <p:cTn id="33" dur="500" fill="hold"/>
                                        <p:tgtEl>
                                          <p:spTgt spid="701"/>
                                        </p:tgtEl>
                                        <p:attrNameLst>
                                          <p:attrName>ppt_w</p:attrName>
                                        </p:attrNameLst>
                                      </p:cBhvr>
                                      <p:tavLst>
                                        <p:tav tm="0">
                                          <p:val>
                                            <p:fltVal val="0"/>
                                          </p:val>
                                        </p:tav>
                                        <p:tav tm="100000">
                                          <p:val>
                                            <p:strVal val="#ppt_w"/>
                                          </p:val>
                                        </p:tav>
                                      </p:tavLst>
                                    </p:anim>
                                    <p:anim calcmode="lin" valueType="num">
                                      <p:cBhvr>
                                        <p:cTn id="34" dur="500" fill="hold"/>
                                        <p:tgtEl>
                                          <p:spTgt spid="701"/>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697"/>
                                        </p:tgtEl>
                                        <p:attrNameLst>
                                          <p:attrName>style.visibility</p:attrName>
                                        </p:attrNameLst>
                                      </p:cBhvr>
                                      <p:to>
                                        <p:strVal val="visible"/>
                                      </p:to>
                                    </p:set>
                                    <p:anim calcmode="lin" valueType="num">
                                      <p:cBhvr>
                                        <p:cTn id="37" dur="500" fill="hold"/>
                                        <p:tgtEl>
                                          <p:spTgt spid="697"/>
                                        </p:tgtEl>
                                        <p:attrNameLst>
                                          <p:attrName>ppt_w</p:attrName>
                                        </p:attrNameLst>
                                      </p:cBhvr>
                                      <p:tavLst>
                                        <p:tav tm="0">
                                          <p:val>
                                            <p:fltVal val="0"/>
                                          </p:val>
                                        </p:tav>
                                        <p:tav tm="100000">
                                          <p:val>
                                            <p:strVal val="#ppt_w"/>
                                          </p:val>
                                        </p:tav>
                                      </p:tavLst>
                                    </p:anim>
                                    <p:anim calcmode="lin" valueType="num">
                                      <p:cBhvr>
                                        <p:cTn id="38" dur="500" fill="hold"/>
                                        <p:tgtEl>
                                          <p:spTgt spid="697"/>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childTnLst>
                                </p:cTn>
                              </p:par>
                            </p:childTnLst>
                          </p:cTn>
                        </p:par>
                        <p:par>
                          <p:cTn id="49" fill="hold">
                            <p:stCondLst>
                              <p:cond delay="500"/>
                            </p:stCondLst>
                            <p:childTnLst>
                              <p:par>
                                <p:cTn id="50" presetID="31"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3000" fill="hold"/>
                                        <p:tgtEl>
                                          <p:spTgt spid="15"/>
                                        </p:tgtEl>
                                        <p:attrNameLst>
                                          <p:attrName>ppt_w</p:attrName>
                                        </p:attrNameLst>
                                      </p:cBhvr>
                                      <p:tavLst>
                                        <p:tav tm="0">
                                          <p:val>
                                            <p:fltVal val="0"/>
                                          </p:val>
                                        </p:tav>
                                        <p:tav tm="100000">
                                          <p:val>
                                            <p:strVal val="#ppt_w"/>
                                          </p:val>
                                        </p:tav>
                                      </p:tavLst>
                                    </p:anim>
                                    <p:anim calcmode="lin" valueType="num">
                                      <p:cBhvr>
                                        <p:cTn id="53" dur="3000" fill="hold"/>
                                        <p:tgtEl>
                                          <p:spTgt spid="15"/>
                                        </p:tgtEl>
                                        <p:attrNameLst>
                                          <p:attrName>ppt_h</p:attrName>
                                        </p:attrNameLst>
                                      </p:cBhvr>
                                      <p:tavLst>
                                        <p:tav tm="0">
                                          <p:val>
                                            <p:fltVal val="0"/>
                                          </p:val>
                                        </p:tav>
                                        <p:tav tm="100000">
                                          <p:val>
                                            <p:strVal val="#ppt_h"/>
                                          </p:val>
                                        </p:tav>
                                      </p:tavLst>
                                    </p:anim>
                                    <p:anim calcmode="lin" valueType="num">
                                      <p:cBhvr>
                                        <p:cTn id="54" dur="3000" fill="hold"/>
                                        <p:tgtEl>
                                          <p:spTgt spid="15"/>
                                        </p:tgtEl>
                                        <p:attrNameLst>
                                          <p:attrName>style.rotation</p:attrName>
                                        </p:attrNameLst>
                                      </p:cBhvr>
                                      <p:tavLst>
                                        <p:tav tm="0">
                                          <p:val>
                                            <p:fltVal val="90"/>
                                          </p:val>
                                        </p:tav>
                                        <p:tav tm="100000">
                                          <p:val>
                                            <p:fltVal val="0"/>
                                          </p:val>
                                        </p:tav>
                                      </p:tavLst>
                                    </p:anim>
                                    <p:animEffect transition="in" filter="fade">
                                      <p:cBhvr>
                                        <p:cTn id="55"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 grpId="0" animBg="1"/>
      <p:bldP spid="698" grpId="0" animBg="1"/>
      <p:bldP spid="699" grpId="0" animBg="1"/>
      <p:bldP spid="700" grpId="0" animBg="1"/>
      <p:bldP spid="701" grpId="0" animBg="1"/>
      <p:bldP spid="3"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196694" y="1836683"/>
            <a:ext cx="2947305" cy="2885166"/>
          </a:xfrm>
          <a:prstGeom prst="rect">
            <a:avLst/>
          </a:prstGeom>
        </p:spPr>
      </p:pic>
      <p:sp>
        <p:nvSpPr>
          <p:cNvPr id="2" name="Title 1"/>
          <p:cNvSpPr>
            <a:spLocks noGrp="1"/>
          </p:cNvSpPr>
          <p:nvPr>
            <p:ph type="title"/>
          </p:nvPr>
        </p:nvSpPr>
        <p:spPr/>
        <p:txBody>
          <a:bodyPr>
            <a:normAutofit fontScale="90000"/>
          </a:bodyPr>
          <a:lstStyle/>
          <a:p>
            <a:r>
              <a:rPr lang="en-US" dirty="0" smtClean="0"/>
              <a:t>7 Key Strategic Questions Critical to improve your Customer Experience</a:t>
            </a:r>
            <a:endParaRPr lang="en-US" dirty="0"/>
          </a:p>
        </p:txBody>
      </p:sp>
      <p:sp>
        <p:nvSpPr>
          <p:cNvPr id="4" name="Slide Number Placeholder 3"/>
          <p:cNvSpPr>
            <a:spLocks noGrp="1"/>
          </p:cNvSpPr>
          <p:nvPr>
            <p:ph type="sldNum" sz="quarter" idx="4"/>
          </p:nvPr>
        </p:nvSpPr>
        <p:spPr/>
        <p:txBody>
          <a:bodyPr/>
          <a:lstStyle/>
          <a:p>
            <a:fld id="{2BE8CDAF-838C-8D47-839F-F5A83E2BBA23}" type="slidenum">
              <a:rPr lang="en-US" smtClean="0"/>
              <a:pPr/>
              <a:t>5</a:t>
            </a:fld>
            <a:endParaRPr lang="en-US" dirty="0"/>
          </a:p>
        </p:txBody>
      </p:sp>
      <p:sp>
        <p:nvSpPr>
          <p:cNvPr id="3" name="Content Placeholder 2"/>
          <p:cNvSpPr>
            <a:spLocks noGrp="1"/>
          </p:cNvSpPr>
          <p:nvPr>
            <p:ph idx="4294967295"/>
          </p:nvPr>
        </p:nvSpPr>
        <p:spPr>
          <a:xfrm>
            <a:off x="0" y="939800"/>
            <a:ext cx="5902325" cy="3725863"/>
          </a:xfrm>
        </p:spPr>
        <p:txBody>
          <a:bodyPr>
            <a:normAutofit/>
          </a:bodyPr>
          <a:lstStyle/>
          <a:p>
            <a:pPr marL="457200" indent="-457200">
              <a:buFont typeface="+mj-lt"/>
              <a:buAutoNum type="arabicPeriod"/>
            </a:pPr>
            <a:r>
              <a:rPr lang="en-GB" sz="2000" dirty="0" smtClean="0">
                <a:cs typeface="Arial" charset="0"/>
              </a:rPr>
              <a:t>What is the Customer Experience you are trying to deliver?</a:t>
            </a:r>
          </a:p>
          <a:p>
            <a:pPr marL="457200" indent="-457200">
              <a:buFont typeface="+mj-lt"/>
              <a:buAutoNum type="arabicPeriod"/>
            </a:pPr>
            <a:r>
              <a:rPr lang="en-GB" sz="2000" dirty="0" smtClean="0">
                <a:cs typeface="Arial" charset="0"/>
              </a:rPr>
              <a:t>What are the emotions you are trying to evoke?</a:t>
            </a:r>
          </a:p>
          <a:p>
            <a:pPr marL="457200" indent="-457200">
              <a:buFont typeface="+mj-lt"/>
              <a:buAutoNum type="arabicPeriod"/>
            </a:pPr>
            <a:r>
              <a:rPr lang="en-GB" sz="2000" dirty="0" smtClean="0">
                <a:cs typeface="Arial" charset="0"/>
              </a:rPr>
              <a:t>What </a:t>
            </a:r>
            <a:r>
              <a:rPr lang="en-GB" sz="2000" dirty="0">
                <a:cs typeface="Arial" charset="0"/>
              </a:rPr>
              <a:t>do Customers </a:t>
            </a:r>
            <a:r>
              <a:rPr lang="en-GB" sz="2000" i="1" u="sng" dirty="0">
                <a:cs typeface="Arial" charset="0"/>
              </a:rPr>
              <a:t>really</a:t>
            </a:r>
            <a:r>
              <a:rPr lang="en-GB" sz="2000" dirty="0">
                <a:cs typeface="Arial" charset="0"/>
              </a:rPr>
              <a:t> want and what drives &amp; destroys value</a:t>
            </a:r>
            <a:r>
              <a:rPr lang="en-GB" sz="2000" dirty="0" smtClean="0">
                <a:cs typeface="Arial" charset="0"/>
              </a:rPr>
              <a:t>?</a:t>
            </a:r>
          </a:p>
          <a:p>
            <a:pPr marL="457200" indent="-457200">
              <a:buFont typeface="+mj-lt"/>
              <a:buAutoNum type="arabicPeriod"/>
            </a:pPr>
            <a:r>
              <a:rPr lang="en-GB" sz="2000" dirty="0" smtClean="0">
                <a:cs typeface="Arial" charset="0"/>
              </a:rPr>
              <a:t>What </a:t>
            </a:r>
            <a:r>
              <a:rPr lang="en-GB" sz="2000" dirty="0">
                <a:cs typeface="Arial" charset="0"/>
              </a:rPr>
              <a:t>is your subconscious experience</a:t>
            </a:r>
            <a:r>
              <a:rPr lang="en-GB" sz="2000" dirty="0" smtClean="0">
                <a:cs typeface="Arial" charset="0"/>
              </a:rPr>
              <a:t>?</a:t>
            </a:r>
          </a:p>
          <a:p>
            <a:pPr marL="457200" indent="-457200">
              <a:buFont typeface="+mj-lt"/>
              <a:buAutoNum type="arabicPeriod"/>
            </a:pPr>
            <a:r>
              <a:rPr lang="en-GB" sz="2000" dirty="0" smtClean="0">
                <a:cs typeface="Arial" charset="0"/>
              </a:rPr>
              <a:t>How well do embrace Customer irrationality?</a:t>
            </a:r>
          </a:p>
          <a:p>
            <a:pPr marL="457200" indent="-457200">
              <a:buFont typeface="+mj-lt"/>
              <a:buAutoNum type="arabicPeriod"/>
            </a:pPr>
            <a:r>
              <a:rPr lang="en-GB" sz="2000" dirty="0" smtClean="0">
                <a:cs typeface="Arial" charset="0"/>
              </a:rPr>
              <a:t>Is </a:t>
            </a:r>
            <a:r>
              <a:rPr lang="en-GB" sz="2000" dirty="0">
                <a:cs typeface="Arial" charset="0"/>
              </a:rPr>
              <a:t>your Customer Experience deliberate</a:t>
            </a:r>
            <a:r>
              <a:rPr lang="en-GB" sz="2000" dirty="0" smtClean="0">
                <a:cs typeface="Arial" charset="0"/>
              </a:rPr>
              <a:t>?</a:t>
            </a:r>
          </a:p>
          <a:p>
            <a:pPr marL="457200" indent="-457200">
              <a:buFont typeface="+mj-lt"/>
              <a:buAutoNum type="arabicPeriod"/>
            </a:pPr>
            <a:r>
              <a:rPr lang="en-GB" sz="2000" dirty="0" smtClean="0">
                <a:cs typeface="Arial" charset="0"/>
              </a:rPr>
              <a:t>How Customer centric </a:t>
            </a:r>
            <a:r>
              <a:rPr lang="en-GB" sz="2000" dirty="0">
                <a:cs typeface="Arial" charset="0"/>
              </a:rPr>
              <a:t>is your organization</a:t>
            </a:r>
            <a:r>
              <a:rPr lang="en-GB" sz="2000" dirty="0" smtClean="0">
                <a:cs typeface="Arial" charset="0"/>
              </a:rPr>
              <a:t>?</a:t>
            </a:r>
          </a:p>
          <a:p>
            <a:pPr marL="457200" indent="-457200">
              <a:buFont typeface="+mj-lt"/>
              <a:buAutoNum type="arabicPeriod"/>
            </a:pPr>
            <a:endParaRPr lang="en-GB" sz="2000" dirty="0">
              <a:cs typeface="Arial" charset="0"/>
            </a:endParaRPr>
          </a:p>
          <a:p>
            <a:endParaRPr lang="en-GB" sz="2000" dirty="0">
              <a:cs typeface="Arial" charset="0"/>
            </a:endParaRPr>
          </a:p>
          <a:p>
            <a:endParaRPr lang="en-GB" sz="2000" dirty="0">
              <a:cs typeface="Arial" charset="0"/>
            </a:endParaRPr>
          </a:p>
          <a:p>
            <a:endParaRPr lang="en-GB" sz="2000" dirty="0">
              <a:cs typeface="Arial" charset="0"/>
            </a:endParaRPr>
          </a:p>
          <a:p>
            <a:endParaRPr lang="en-US" sz="2000" dirty="0"/>
          </a:p>
        </p:txBody>
      </p:sp>
    </p:spTree>
    <p:extLst>
      <p:ext uri="{BB962C8B-B14F-4D97-AF65-F5344CB8AC3E}">
        <p14:creationId xmlns:p14="http://schemas.microsoft.com/office/powerpoint/2010/main" val="12003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196694" y="1836683"/>
            <a:ext cx="2947305" cy="2885166"/>
          </a:xfrm>
          <a:prstGeom prst="rect">
            <a:avLst/>
          </a:prstGeom>
        </p:spPr>
      </p:pic>
      <p:sp>
        <p:nvSpPr>
          <p:cNvPr id="2" name="Title 1"/>
          <p:cNvSpPr>
            <a:spLocks noGrp="1"/>
          </p:cNvSpPr>
          <p:nvPr>
            <p:ph type="title"/>
          </p:nvPr>
        </p:nvSpPr>
        <p:spPr/>
        <p:txBody>
          <a:bodyPr>
            <a:normAutofit fontScale="90000"/>
          </a:bodyPr>
          <a:lstStyle/>
          <a:p>
            <a:r>
              <a:rPr lang="en-US" dirty="0" smtClean="0"/>
              <a:t>7 Key Strategic Questions Critical to improve your Customer Experience</a:t>
            </a:r>
            <a:endParaRPr lang="en-US" dirty="0"/>
          </a:p>
        </p:txBody>
      </p:sp>
      <p:sp>
        <p:nvSpPr>
          <p:cNvPr id="4" name="Slide Number Placeholder 3"/>
          <p:cNvSpPr>
            <a:spLocks noGrp="1"/>
          </p:cNvSpPr>
          <p:nvPr>
            <p:ph type="sldNum" sz="quarter" idx="4"/>
          </p:nvPr>
        </p:nvSpPr>
        <p:spPr/>
        <p:txBody>
          <a:bodyPr/>
          <a:lstStyle/>
          <a:p>
            <a:fld id="{2BE8CDAF-838C-8D47-839F-F5A83E2BBA23}" type="slidenum">
              <a:rPr lang="en-US" smtClean="0"/>
              <a:pPr/>
              <a:t>6</a:t>
            </a:fld>
            <a:endParaRPr lang="en-US" dirty="0"/>
          </a:p>
        </p:txBody>
      </p:sp>
      <p:sp>
        <p:nvSpPr>
          <p:cNvPr id="3" name="Content Placeholder 2"/>
          <p:cNvSpPr>
            <a:spLocks noGrp="1"/>
          </p:cNvSpPr>
          <p:nvPr>
            <p:ph idx="4294967295"/>
          </p:nvPr>
        </p:nvSpPr>
        <p:spPr>
          <a:xfrm>
            <a:off x="0" y="939800"/>
            <a:ext cx="5902325" cy="3725863"/>
          </a:xfrm>
        </p:spPr>
        <p:txBody>
          <a:bodyPr>
            <a:normAutofit/>
          </a:bodyPr>
          <a:lstStyle/>
          <a:p>
            <a:pPr marL="457200" indent="-457200">
              <a:buFont typeface="+mj-lt"/>
              <a:buAutoNum type="arabicPeriod"/>
            </a:pPr>
            <a:r>
              <a:rPr lang="en-GB" sz="2000" dirty="0" smtClean="0">
                <a:cs typeface="Arial" charset="0"/>
              </a:rPr>
              <a:t>What is the Customer Experience you are trying to deliver?</a:t>
            </a:r>
          </a:p>
          <a:p>
            <a:pPr marL="457200" indent="-457200">
              <a:buFont typeface="+mj-lt"/>
              <a:buAutoNum type="arabicPeriod"/>
            </a:pPr>
            <a:endParaRPr lang="en-GB" sz="2000" dirty="0">
              <a:cs typeface="Arial" charset="0"/>
            </a:endParaRPr>
          </a:p>
          <a:p>
            <a:endParaRPr lang="en-GB" sz="2000" dirty="0">
              <a:cs typeface="Arial" charset="0"/>
            </a:endParaRPr>
          </a:p>
          <a:p>
            <a:endParaRPr lang="en-GB" sz="2000" dirty="0">
              <a:cs typeface="Arial" charset="0"/>
            </a:endParaRPr>
          </a:p>
          <a:p>
            <a:endParaRPr lang="en-GB" sz="2000" dirty="0">
              <a:cs typeface="Arial" charset="0"/>
            </a:endParaRPr>
          </a:p>
          <a:p>
            <a:endParaRPr lang="en-US" sz="2000" dirty="0"/>
          </a:p>
        </p:txBody>
      </p:sp>
    </p:spTree>
    <p:extLst>
      <p:ext uri="{BB962C8B-B14F-4D97-AF65-F5344CB8AC3E}">
        <p14:creationId xmlns:p14="http://schemas.microsoft.com/office/powerpoint/2010/main" val="210839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74675" y="70903"/>
            <a:ext cx="8342544" cy="1059656"/>
          </a:xfrm>
        </p:spPr>
        <p:txBody>
          <a:bodyPr/>
          <a:lstStyle/>
          <a:p>
            <a:pPr eaLnBrk="1" hangingPunct="1"/>
            <a:r>
              <a:rPr lang="en-GB" sz="2400" dirty="0"/>
              <a:t>Maersk Line Customer Experience Statement</a:t>
            </a:r>
          </a:p>
        </p:txBody>
      </p:sp>
      <p:sp>
        <p:nvSpPr>
          <p:cNvPr id="7172" name="Rectangle 3"/>
          <p:cNvSpPr>
            <a:spLocks noChangeArrowheads="1"/>
          </p:cNvSpPr>
          <p:nvPr/>
        </p:nvSpPr>
        <p:spPr bwMode="auto">
          <a:xfrm>
            <a:off x="597543" y="750311"/>
            <a:ext cx="7329487"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defTabSz="976332" rtl="1" fontAlgn="base">
              <a:lnSpc>
                <a:spcPct val="111000"/>
              </a:lnSpc>
              <a:spcBef>
                <a:spcPct val="20000"/>
              </a:spcBef>
              <a:spcAft>
                <a:spcPct val="0"/>
              </a:spcAft>
            </a:pPr>
            <a:r>
              <a:rPr lang="en-GB" sz="2000" dirty="0">
                <a:solidFill>
                  <a:srgbClr val="000000"/>
                </a:solidFill>
                <a:ea typeface="Arial"/>
                <a:cs typeface="Arial"/>
                <a:sym typeface="Arial"/>
              </a:rPr>
              <a:t>- our goal for every customer experience</a:t>
            </a:r>
            <a:endParaRPr lang="en-US" sz="2000" dirty="0">
              <a:solidFill>
                <a:srgbClr val="2F454E"/>
              </a:solidFill>
              <a:ea typeface="Arial"/>
              <a:cs typeface="Arial"/>
              <a:sym typeface="Arial"/>
            </a:endParaRPr>
          </a:p>
          <a:p>
            <a:pPr algn="r" defTabSz="976332" fontAlgn="base">
              <a:lnSpc>
                <a:spcPct val="111000"/>
              </a:lnSpc>
              <a:spcBef>
                <a:spcPct val="20000"/>
              </a:spcBef>
              <a:spcAft>
                <a:spcPct val="0"/>
              </a:spcAft>
            </a:pPr>
            <a:endParaRPr lang="en-US" sz="2000" dirty="0">
              <a:solidFill>
                <a:srgbClr val="000000"/>
              </a:solidFill>
              <a:ea typeface="Arial"/>
              <a:cs typeface="Arial"/>
              <a:sym typeface="Arial"/>
            </a:endParaRPr>
          </a:p>
          <a:p>
            <a:pPr algn="ctr" defTabSz="976332" rtl="1" fontAlgn="base">
              <a:lnSpc>
                <a:spcPct val="111000"/>
              </a:lnSpc>
              <a:spcBef>
                <a:spcPct val="20000"/>
              </a:spcBef>
              <a:spcAft>
                <a:spcPct val="0"/>
              </a:spcAft>
            </a:pPr>
            <a:endParaRPr lang="en-US" sz="2000" dirty="0">
              <a:solidFill>
                <a:srgbClr val="000000"/>
              </a:solidFill>
              <a:ea typeface="Arial"/>
              <a:cs typeface="Arial"/>
              <a:sym typeface="Arial"/>
            </a:endParaRPr>
          </a:p>
        </p:txBody>
      </p:sp>
      <p:sp>
        <p:nvSpPr>
          <p:cNvPr id="122902" name="Rectangle 14"/>
          <p:cNvSpPr>
            <a:spLocks noChangeArrowheads="1"/>
          </p:cNvSpPr>
          <p:nvPr/>
        </p:nvSpPr>
        <p:spPr bwMode="auto">
          <a:xfrm>
            <a:off x="640096" y="1302230"/>
            <a:ext cx="7667625" cy="2795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defTabSz="976332" fontAlgn="base">
              <a:spcBef>
                <a:spcPct val="0"/>
              </a:spcBef>
              <a:spcAft>
                <a:spcPct val="80000"/>
              </a:spcAft>
            </a:pPr>
            <a:r>
              <a:rPr lang="en-US" sz="4000" b="1" dirty="0">
                <a:solidFill>
                  <a:srgbClr val="69B8D6"/>
                </a:solidFill>
                <a:ea typeface="Arial"/>
                <a:cs typeface="Arial" charset="0"/>
                <a:sym typeface="Arial"/>
              </a:rPr>
              <a:t>Trust</a:t>
            </a:r>
            <a:r>
              <a:rPr lang="en-US" sz="1300" b="1" dirty="0">
                <a:solidFill>
                  <a:srgbClr val="69B8D6"/>
                </a:solidFill>
                <a:ea typeface="Arial"/>
                <a:cs typeface="Arial" charset="0"/>
                <a:sym typeface="Arial"/>
              </a:rPr>
              <a:t/>
            </a:r>
            <a:br>
              <a:rPr lang="en-US" sz="1300" b="1" dirty="0">
                <a:solidFill>
                  <a:srgbClr val="69B8D6"/>
                </a:solidFill>
                <a:ea typeface="Arial"/>
                <a:cs typeface="Arial" charset="0"/>
                <a:sym typeface="Arial"/>
              </a:rPr>
            </a:br>
            <a:r>
              <a:rPr lang="en-US" sz="1300" dirty="0">
                <a:solidFill>
                  <a:srgbClr val="2F454E"/>
                </a:solidFill>
                <a:ea typeface="Arial"/>
                <a:cs typeface="Arial" charset="0"/>
                <a:sym typeface="Arial"/>
              </a:rPr>
              <a:t>Be honest, set realistic expectations, follow-up on your commitments</a:t>
            </a:r>
          </a:p>
          <a:p>
            <a:pPr algn="ctr" defTabSz="976332" fontAlgn="base">
              <a:spcBef>
                <a:spcPct val="0"/>
              </a:spcBef>
              <a:spcAft>
                <a:spcPct val="80000"/>
              </a:spcAft>
            </a:pPr>
            <a:r>
              <a:rPr lang="en-US" sz="4000" b="1" dirty="0">
                <a:solidFill>
                  <a:srgbClr val="69B8D6"/>
                </a:solidFill>
                <a:ea typeface="Arial"/>
                <a:cs typeface="Arial" charset="0"/>
                <a:sym typeface="Arial"/>
              </a:rPr>
              <a:t>Cared For</a:t>
            </a:r>
            <a:br>
              <a:rPr lang="en-US" sz="4000" b="1" dirty="0">
                <a:solidFill>
                  <a:srgbClr val="69B8D6"/>
                </a:solidFill>
                <a:ea typeface="Arial"/>
                <a:cs typeface="Arial" charset="0"/>
                <a:sym typeface="Arial"/>
              </a:rPr>
            </a:br>
            <a:r>
              <a:rPr lang="en-US" sz="1300" dirty="0">
                <a:solidFill>
                  <a:srgbClr val="2F454E"/>
                </a:solidFill>
                <a:ea typeface="Arial"/>
                <a:cs typeface="Arial" charset="0"/>
                <a:sym typeface="Arial"/>
              </a:rPr>
              <a:t>Know your customer, be proactive, be adaptable</a:t>
            </a:r>
          </a:p>
          <a:p>
            <a:pPr algn="ctr" defTabSz="976332" fontAlgn="base">
              <a:spcBef>
                <a:spcPct val="0"/>
              </a:spcBef>
              <a:spcAft>
                <a:spcPct val="80000"/>
              </a:spcAft>
            </a:pPr>
            <a:r>
              <a:rPr lang="en-US" sz="4000" b="1" dirty="0">
                <a:solidFill>
                  <a:srgbClr val="69B8D6"/>
                </a:solidFill>
                <a:ea typeface="Arial"/>
                <a:cs typeface="Arial" charset="0"/>
                <a:sym typeface="Arial"/>
              </a:rPr>
              <a:t>Pleased</a:t>
            </a:r>
            <a:br>
              <a:rPr lang="en-US" sz="4000" b="1" dirty="0">
                <a:solidFill>
                  <a:srgbClr val="69B8D6"/>
                </a:solidFill>
                <a:ea typeface="Arial"/>
                <a:cs typeface="Arial" charset="0"/>
                <a:sym typeface="Arial"/>
              </a:rPr>
            </a:br>
            <a:r>
              <a:rPr lang="en-US" sz="1300" dirty="0">
                <a:solidFill>
                  <a:srgbClr val="2F454E"/>
                </a:solidFill>
                <a:ea typeface="Arial"/>
                <a:cs typeface="Arial" charset="0"/>
                <a:sym typeface="Arial"/>
              </a:rPr>
              <a:t>Take ownership, show enthusiasm, do a little bit extra</a:t>
            </a:r>
          </a:p>
        </p:txBody>
      </p:sp>
      <p:sp>
        <p:nvSpPr>
          <p:cNvPr id="7174" name="Rectangle 23"/>
          <p:cNvSpPr>
            <a:spLocks noChangeArrowheads="1"/>
          </p:cNvSpPr>
          <p:nvPr/>
        </p:nvSpPr>
        <p:spPr bwMode="auto">
          <a:xfrm>
            <a:off x="142910" y="4564861"/>
            <a:ext cx="1533525" cy="471488"/>
          </a:xfrm>
          <a:prstGeom prst="rect">
            <a:avLst/>
          </a:prstGeom>
          <a:solidFill>
            <a:schemeClr val="bg1"/>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lIns="0" tIns="0" rIns="0" bIns="0" anchor="ctr"/>
          <a:lstStyle/>
          <a:p>
            <a:pPr defTabSz="1022549" fontAlgn="base">
              <a:lnSpc>
                <a:spcPct val="107000"/>
              </a:lnSpc>
              <a:spcBef>
                <a:spcPct val="0"/>
              </a:spcBef>
              <a:spcAft>
                <a:spcPct val="0"/>
              </a:spcAft>
            </a:pPr>
            <a:endParaRPr lang="en-US" sz="1600" dirty="0">
              <a:solidFill>
                <a:srgbClr val="000000"/>
              </a:solidFill>
              <a:ea typeface="Arial"/>
              <a:cs typeface="Arial"/>
              <a:sym typeface="Arial"/>
            </a:endParaRPr>
          </a:p>
        </p:txBody>
      </p:sp>
      <p:pic>
        <p:nvPicPr>
          <p:cNvPr id="7175" name="Picture 24" descr="CE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8643" y="4724429"/>
            <a:ext cx="1025525" cy="250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Slide Number Placeholder 2"/>
          <p:cNvSpPr>
            <a:spLocks noGrp="1"/>
          </p:cNvSpPr>
          <p:nvPr>
            <p:ph type="sldNum" sz="quarter" idx="4"/>
          </p:nvPr>
        </p:nvSpPr>
        <p:spPr>
          <a:xfrm>
            <a:off x="4401725" y="4849873"/>
            <a:ext cx="345088" cy="249146"/>
          </a:xfrm>
          <a:prstGeom prst="rect">
            <a:avLst/>
          </a:prstGeom>
        </p:spPr>
        <p:txBody>
          <a:bodyPr/>
          <a:lstStyle/>
          <a:p>
            <a:pPr defTabSz="710421">
              <a:defRPr/>
            </a:pPr>
            <a:fld id="{3ACE3B5A-3333-E446-8804-07CF8FA6CC25}" type="slidenum">
              <a:rPr lang="en-US" sz="1100" kern="0">
                <a:solidFill>
                  <a:srgbClr val="EEECE1">
                    <a:lumMod val="25000"/>
                  </a:srgbClr>
                </a:solidFill>
                <a:latin typeface="Calibri"/>
              </a:rPr>
              <a:pPr defTabSz="710421">
                <a:defRPr/>
              </a:pPr>
              <a:t>7</a:t>
            </a:fld>
            <a:endParaRPr lang="en-US" sz="1100" kern="0" dirty="0">
              <a:solidFill>
                <a:srgbClr val="EEECE1">
                  <a:lumMod val="25000"/>
                </a:srgbClr>
              </a:solidFill>
              <a:latin typeface="Calibri"/>
            </a:endParaRPr>
          </a:p>
        </p:txBody>
      </p:sp>
    </p:spTree>
    <p:extLst>
      <p:ext uri="{BB962C8B-B14F-4D97-AF65-F5344CB8AC3E}">
        <p14:creationId xmlns:p14="http://schemas.microsoft.com/office/powerpoint/2010/main" val="16329960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02">
                                            <p:txEl>
                                              <p:pRg st="0" end="0"/>
                                            </p:txEl>
                                          </p:spTgt>
                                        </p:tgtEl>
                                        <p:attrNameLst>
                                          <p:attrName>style.visibility</p:attrName>
                                        </p:attrNameLst>
                                      </p:cBhvr>
                                      <p:to>
                                        <p:strVal val="visible"/>
                                      </p:to>
                                    </p:set>
                                    <p:animEffect transition="in" filter="fade">
                                      <p:cBhvr>
                                        <p:cTn id="7" dur="1000"/>
                                        <p:tgtEl>
                                          <p:spTgt spid="122902">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2902">
                                            <p:txEl>
                                              <p:pRg st="1" end="1"/>
                                            </p:txEl>
                                          </p:spTgt>
                                        </p:tgtEl>
                                        <p:attrNameLst>
                                          <p:attrName>style.visibility</p:attrName>
                                        </p:attrNameLst>
                                      </p:cBhvr>
                                      <p:to>
                                        <p:strVal val="visible"/>
                                      </p:to>
                                    </p:set>
                                    <p:animEffect transition="in" filter="fade">
                                      <p:cBhvr>
                                        <p:cTn id="11" dur="1000"/>
                                        <p:tgtEl>
                                          <p:spTgt spid="122902">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2902">
                                            <p:txEl>
                                              <p:pRg st="2" end="2"/>
                                            </p:txEl>
                                          </p:spTgt>
                                        </p:tgtEl>
                                        <p:attrNameLst>
                                          <p:attrName>style.visibility</p:attrName>
                                        </p:attrNameLst>
                                      </p:cBhvr>
                                      <p:to>
                                        <p:strVal val="visible"/>
                                      </p:to>
                                    </p:set>
                                    <p:animEffect transition="in" filter="fade">
                                      <p:cBhvr>
                                        <p:cTn id="15" dur="1000"/>
                                        <p:tgtEl>
                                          <p:spTgt spid="1229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196694" y="1836683"/>
            <a:ext cx="2947305" cy="2885166"/>
          </a:xfrm>
          <a:prstGeom prst="rect">
            <a:avLst/>
          </a:prstGeom>
        </p:spPr>
      </p:pic>
      <p:sp>
        <p:nvSpPr>
          <p:cNvPr id="2" name="Title 1"/>
          <p:cNvSpPr>
            <a:spLocks noGrp="1"/>
          </p:cNvSpPr>
          <p:nvPr>
            <p:ph type="title"/>
          </p:nvPr>
        </p:nvSpPr>
        <p:spPr/>
        <p:txBody>
          <a:bodyPr>
            <a:normAutofit fontScale="90000"/>
          </a:bodyPr>
          <a:lstStyle/>
          <a:p>
            <a:r>
              <a:rPr lang="en-US" dirty="0" smtClean="0"/>
              <a:t>7 Key Strategic Questions Critical to improve your Customer Experience</a:t>
            </a:r>
            <a:endParaRPr lang="en-US" dirty="0"/>
          </a:p>
        </p:txBody>
      </p:sp>
      <p:sp>
        <p:nvSpPr>
          <p:cNvPr id="4" name="Slide Number Placeholder 3"/>
          <p:cNvSpPr>
            <a:spLocks noGrp="1"/>
          </p:cNvSpPr>
          <p:nvPr>
            <p:ph type="sldNum" sz="quarter" idx="4"/>
          </p:nvPr>
        </p:nvSpPr>
        <p:spPr/>
        <p:txBody>
          <a:bodyPr/>
          <a:lstStyle/>
          <a:p>
            <a:fld id="{2BE8CDAF-838C-8D47-839F-F5A83E2BBA23}" type="slidenum">
              <a:rPr lang="en-US" smtClean="0"/>
              <a:pPr/>
              <a:t>8</a:t>
            </a:fld>
            <a:endParaRPr lang="en-US" dirty="0"/>
          </a:p>
        </p:txBody>
      </p:sp>
      <p:sp>
        <p:nvSpPr>
          <p:cNvPr id="3" name="Content Placeholder 2"/>
          <p:cNvSpPr>
            <a:spLocks noGrp="1"/>
          </p:cNvSpPr>
          <p:nvPr>
            <p:ph idx="4294967295"/>
          </p:nvPr>
        </p:nvSpPr>
        <p:spPr>
          <a:xfrm>
            <a:off x="0" y="939800"/>
            <a:ext cx="5902325" cy="3725863"/>
          </a:xfrm>
        </p:spPr>
        <p:txBody>
          <a:bodyPr>
            <a:normAutofit/>
          </a:bodyPr>
          <a:lstStyle/>
          <a:p>
            <a:pPr marL="457200" indent="-457200">
              <a:buFont typeface="+mj-lt"/>
              <a:buAutoNum type="arabicPeriod"/>
            </a:pPr>
            <a:r>
              <a:rPr lang="en-GB" sz="2000" dirty="0" smtClean="0">
                <a:cs typeface="Arial" charset="0"/>
              </a:rPr>
              <a:t>What is the Customer Experience you are trying to deliver?</a:t>
            </a:r>
          </a:p>
          <a:p>
            <a:pPr marL="457200" indent="-457200">
              <a:buFont typeface="+mj-lt"/>
              <a:buAutoNum type="arabicPeriod"/>
            </a:pPr>
            <a:r>
              <a:rPr lang="en-GB" sz="2000" dirty="0" smtClean="0">
                <a:cs typeface="Arial" charset="0"/>
              </a:rPr>
              <a:t>What are the emotions you are trying to evoke?</a:t>
            </a:r>
          </a:p>
          <a:p>
            <a:endParaRPr lang="en-GB" sz="2000" dirty="0">
              <a:cs typeface="Arial" charset="0"/>
            </a:endParaRPr>
          </a:p>
          <a:p>
            <a:endParaRPr lang="en-GB" sz="2000" dirty="0">
              <a:cs typeface="Arial" charset="0"/>
            </a:endParaRPr>
          </a:p>
          <a:p>
            <a:endParaRPr lang="en-US" sz="2000" dirty="0"/>
          </a:p>
        </p:txBody>
      </p:sp>
    </p:spTree>
    <p:extLst>
      <p:ext uri="{BB962C8B-B14F-4D97-AF65-F5344CB8AC3E}">
        <p14:creationId xmlns:p14="http://schemas.microsoft.com/office/powerpoint/2010/main" val="80183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Y:\My Pictures\DNA of CE - Final Book Illustrations Coloured\Hierarchy of Emotional Value_D.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3568" y="290942"/>
            <a:ext cx="7560840" cy="4362846"/>
          </a:xfrm>
          <a:prstGeom prst="rect">
            <a:avLst/>
          </a:prstGeom>
          <a:noFill/>
        </p:spPr>
      </p:pic>
      <p:sp>
        <p:nvSpPr>
          <p:cNvPr id="25602" name="Title 1"/>
          <p:cNvSpPr>
            <a:spLocks noGrp="1"/>
          </p:cNvSpPr>
          <p:nvPr>
            <p:ph type="title"/>
          </p:nvPr>
        </p:nvSpPr>
        <p:spPr/>
        <p:txBody>
          <a:bodyPr/>
          <a:lstStyle/>
          <a:p>
            <a:r>
              <a:rPr lang="en-US" dirty="0" smtClean="0">
                <a:uFillTx/>
              </a:rPr>
              <a:t>  </a:t>
            </a:r>
          </a:p>
        </p:txBody>
      </p:sp>
      <p:sp>
        <p:nvSpPr>
          <p:cNvPr id="8" name="Slide Number Placeholder 7"/>
          <p:cNvSpPr>
            <a:spLocks noGrp="1"/>
          </p:cNvSpPr>
          <p:nvPr>
            <p:ph type="sldNum" sz="quarter" idx="4294967295"/>
          </p:nvPr>
        </p:nvSpPr>
        <p:spPr>
          <a:xfrm>
            <a:off x="8382000" y="4743450"/>
            <a:ext cx="609600" cy="205979"/>
          </a:xfrm>
          <a:prstGeom prst="rect">
            <a:avLst/>
          </a:prstGeom>
        </p:spPr>
        <p:txBody>
          <a:bodyPr/>
          <a:lstStyle/>
          <a:p>
            <a:pPr>
              <a:defRPr>
                <a:uFillTx/>
              </a:defRPr>
            </a:pPr>
            <a:fld id="{0A18B7B3-81AD-47AD-8C6F-0687BFB04096}" type="slidenum">
              <a:rPr lang="es-ES_tradnl" smtClean="0">
                <a:solidFill>
                  <a:srgbClr val="FFFFFF"/>
                </a:solidFill>
                <a:uFillTx/>
              </a:rPr>
              <a:pPr>
                <a:defRPr>
                  <a:uFillTx/>
                </a:defRPr>
              </a:pPr>
              <a:t>9</a:t>
            </a:fld>
            <a:endParaRPr lang="es-ES_tradnl">
              <a:solidFill>
                <a:srgbClr val="FFFFFF"/>
              </a:solidFill>
              <a:uFillTx/>
            </a:endParaRPr>
          </a:p>
        </p:txBody>
      </p:sp>
      <p:sp>
        <p:nvSpPr>
          <p:cNvPr id="6" name="Footer Placeholder 4"/>
          <p:cNvSpPr txBox="1">
            <a:spLocks/>
          </p:cNvSpPr>
          <p:nvPr/>
        </p:nvSpPr>
        <p:spPr>
          <a:xfrm>
            <a:off x="0" y="4835129"/>
            <a:ext cx="2743200" cy="171450"/>
          </a:xfrm>
          <a:prstGeom prst="rect">
            <a:avLst/>
          </a:prstGeom>
        </p:spPr>
        <p:txBody>
          <a:bodyPr/>
          <a:lstStyle>
            <a:defPPr>
              <a:defRPr lang="es-ES_tradnl">
                <a:uFillTx/>
              </a:defRPr>
            </a:defPPr>
            <a:lvl1pPr algn="l" rtl="0" eaLnBrk="0" fontAlgn="base" hangingPunct="0">
              <a:spcBef>
                <a:spcPct val="0"/>
              </a:spcBef>
              <a:spcAft>
                <a:spcPct val="0"/>
              </a:spcAft>
              <a:defRPr sz="2400" kern="1200">
                <a:solidFill>
                  <a:schemeClr val="tx1"/>
                </a:solidFill>
                <a:uFillTx/>
                <a:latin typeface="Arial" charset="0"/>
                <a:ea typeface="+mn-ea"/>
                <a:cs typeface="+mn-cs"/>
              </a:defRPr>
            </a:lvl1pPr>
            <a:lvl2pPr marL="457200" algn="l" rtl="0" eaLnBrk="0" fontAlgn="base" hangingPunct="0">
              <a:spcBef>
                <a:spcPct val="0"/>
              </a:spcBef>
              <a:spcAft>
                <a:spcPct val="0"/>
              </a:spcAft>
              <a:defRPr sz="2400" kern="1200">
                <a:solidFill>
                  <a:schemeClr val="tx1"/>
                </a:solidFill>
                <a:uFillTx/>
                <a:latin typeface="Arial" charset="0"/>
                <a:ea typeface="+mn-ea"/>
                <a:cs typeface="+mn-cs"/>
              </a:defRPr>
            </a:lvl2pPr>
            <a:lvl3pPr marL="914400" algn="l" rtl="0" eaLnBrk="0" fontAlgn="base" hangingPunct="0">
              <a:spcBef>
                <a:spcPct val="0"/>
              </a:spcBef>
              <a:spcAft>
                <a:spcPct val="0"/>
              </a:spcAft>
              <a:defRPr sz="2400" kern="1200">
                <a:solidFill>
                  <a:schemeClr val="tx1"/>
                </a:solidFill>
                <a:uFillTx/>
                <a:latin typeface="Arial" charset="0"/>
                <a:ea typeface="+mn-ea"/>
                <a:cs typeface="+mn-cs"/>
              </a:defRPr>
            </a:lvl3pPr>
            <a:lvl4pPr marL="1371600" algn="l" rtl="0" eaLnBrk="0" fontAlgn="base" hangingPunct="0">
              <a:spcBef>
                <a:spcPct val="0"/>
              </a:spcBef>
              <a:spcAft>
                <a:spcPct val="0"/>
              </a:spcAft>
              <a:defRPr sz="2400" kern="1200">
                <a:solidFill>
                  <a:schemeClr val="tx1"/>
                </a:solidFill>
                <a:uFillTx/>
                <a:latin typeface="Arial" charset="0"/>
                <a:ea typeface="+mn-ea"/>
                <a:cs typeface="+mn-cs"/>
              </a:defRPr>
            </a:lvl4pPr>
            <a:lvl5pPr marL="1828800" algn="l" rtl="0" eaLnBrk="0" fontAlgn="base" hangingPunct="0">
              <a:spcBef>
                <a:spcPct val="0"/>
              </a:spcBef>
              <a:spcAft>
                <a:spcPct val="0"/>
              </a:spcAft>
              <a:defRPr sz="2400" kern="1200">
                <a:solidFill>
                  <a:schemeClr val="tx1"/>
                </a:solidFill>
                <a:uFillTx/>
                <a:latin typeface="Arial" charset="0"/>
                <a:ea typeface="+mn-ea"/>
                <a:cs typeface="+mn-cs"/>
              </a:defRPr>
            </a:lvl5pPr>
            <a:lvl6pPr marL="2286000" algn="l" defTabSz="914400" rtl="0" eaLnBrk="1" latinLnBrk="0" hangingPunct="1">
              <a:defRPr sz="2400" kern="1200">
                <a:solidFill>
                  <a:schemeClr val="tx1"/>
                </a:solidFill>
                <a:uFillTx/>
                <a:latin typeface="Arial" charset="0"/>
                <a:ea typeface="+mn-ea"/>
                <a:cs typeface="+mn-cs"/>
              </a:defRPr>
            </a:lvl6pPr>
            <a:lvl7pPr marL="2743200" algn="l" defTabSz="914400" rtl="0" eaLnBrk="1" latinLnBrk="0" hangingPunct="1">
              <a:defRPr sz="2400" kern="1200">
                <a:solidFill>
                  <a:schemeClr val="tx1"/>
                </a:solidFill>
                <a:uFillTx/>
                <a:latin typeface="Arial" charset="0"/>
                <a:ea typeface="+mn-ea"/>
                <a:cs typeface="+mn-cs"/>
              </a:defRPr>
            </a:lvl7pPr>
            <a:lvl8pPr marL="3200400" algn="l" defTabSz="914400" rtl="0" eaLnBrk="1" latinLnBrk="0" hangingPunct="1">
              <a:defRPr sz="2400" kern="1200">
                <a:solidFill>
                  <a:schemeClr val="tx1"/>
                </a:solidFill>
                <a:uFillTx/>
                <a:latin typeface="Arial" charset="0"/>
                <a:ea typeface="+mn-ea"/>
                <a:cs typeface="+mn-cs"/>
              </a:defRPr>
            </a:lvl8pPr>
            <a:lvl9pPr marL="3657600" algn="l" defTabSz="914400" rtl="0" eaLnBrk="1" latinLnBrk="0" hangingPunct="1">
              <a:defRPr sz="2400" kern="1200">
                <a:solidFill>
                  <a:schemeClr val="tx1"/>
                </a:solidFill>
                <a:uFillTx/>
                <a:latin typeface="Arial" charset="0"/>
                <a:ea typeface="+mn-ea"/>
                <a:cs typeface="+mn-cs"/>
              </a:defRPr>
            </a:lvl9pPr>
          </a:lstStyle>
          <a:p>
            <a:pPr>
              <a:defRPr>
                <a:uFillTx/>
              </a:defRPr>
            </a:pPr>
            <a:r>
              <a:rPr lang="en-GB" sz="800" dirty="0" smtClean="0">
                <a:solidFill>
                  <a:srgbClr val="FFFFFF"/>
                </a:solidFill>
                <a:uFillTx/>
              </a:rPr>
              <a:t>Beyond Philosophy © All rights reserved. 2001-2015</a:t>
            </a:r>
            <a:endParaRPr lang="es-ES_tradnl" sz="800" dirty="0" smtClean="0">
              <a:solidFill>
                <a:srgbClr val="FFFFFF"/>
              </a:solidFill>
              <a:uFillTx/>
            </a:endParaRPr>
          </a:p>
          <a:p>
            <a:pPr>
              <a:defRPr>
                <a:uFillTx/>
              </a:defRPr>
            </a:pPr>
            <a:endParaRPr lang="es-ES_tradnl" sz="800" dirty="0">
              <a:solidFill>
                <a:srgbClr val="FFFFFF"/>
              </a:solidFill>
              <a:uFillTx/>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17342" y="152151"/>
            <a:ext cx="1529247" cy="2320214"/>
          </a:xfrm>
          <a:prstGeom prst="rect">
            <a:avLst/>
          </a:prstGeom>
        </p:spPr>
      </p:pic>
    </p:spTree>
    <p:extLst>
      <p:ext uri="{BB962C8B-B14F-4D97-AF65-F5344CB8AC3E}">
        <p14:creationId xmlns:p14="http://schemas.microsoft.com/office/powerpoint/2010/main" val="238458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5F0D6B"/>
      </a:dk1>
      <a:lt1>
        <a:sysClr val="window" lastClr="FFFFFF"/>
      </a:lt1>
      <a:dk2>
        <a:srgbClr val="1F497D"/>
      </a:dk2>
      <a:lt2>
        <a:srgbClr val="EEECE1"/>
      </a:lt2>
      <a:accent1>
        <a:srgbClr val="E2A73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AC00"/>
        </a:solidFill>
        <a:ln w="25400" cap="flat" cmpd="sng" algn="ctr">
          <a:solidFill>
            <a:srgbClr val="FFAC00">
              <a:shade val="50000"/>
            </a:srgbClr>
          </a:solidFill>
          <a:prstDash val="soli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kern="0" cap="none" spc="0" normalizeH="0" baseline="0" noProof="0" dirty="0" smtClean="0">
            <a:ln>
              <a:noFill/>
            </a:ln>
            <a:solidFill>
              <a:srgbClr val="FFFFFF"/>
            </a:solidFill>
            <a:effectLst/>
            <a:uLnTx/>
            <a:uFillTx/>
            <a:latin typeface="Arial" charset="0"/>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erskLineWhite">
  <a:themeElements>
    <a:clrScheme name="">
      <a:dk1>
        <a:srgbClr val="000000"/>
      </a:dk1>
      <a:lt1>
        <a:srgbClr val="FFFFFF"/>
      </a:lt1>
      <a:dk2>
        <a:srgbClr val="B9DCEA"/>
      </a:dk2>
      <a:lt2>
        <a:srgbClr val="69B8D6"/>
      </a:lt2>
      <a:accent1>
        <a:srgbClr val="C3C3C3"/>
      </a:accent1>
      <a:accent2>
        <a:srgbClr val="EDEDED"/>
      </a:accent2>
      <a:accent3>
        <a:srgbClr val="FFFFFF"/>
      </a:accent3>
      <a:accent4>
        <a:srgbClr val="000000"/>
      </a:accent4>
      <a:accent5>
        <a:srgbClr val="DEDEDE"/>
      </a:accent5>
      <a:accent6>
        <a:srgbClr val="D7D7D7"/>
      </a:accent6>
      <a:hlink>
        <a:srgbClr val="2F454E"/>
      </a:hlink>
      <a:folHlink>
        <a:srgbClr val="64747B"/>
      </a:folHlink>
    </a:clrScheme>
    <a:fontScheme name="MaerskLineWhi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aerskLineWhite 1">
        <a:dk1>
          <a:srgbClr val="000000"/>
        </a:dk1>
        <a:lt1>
          <a:srgbClr val="FFFFFF"/>
        </a:lt1>
        <a:dk2>
          <a:srgbClr val="B9DCEA"/>
        </a:dk2>
        <a:lt2>
          <a:srgbClr val="69B8D6"/>
        </a:lt2>
        <a:accent1>
          <a:srgbClr val="C3C3C3"/>
        </a:accent1>
        <a:accent2>
          <a:srgbClr val="E1E1E1"/>
        </a:accent2>
        <a:accent3>
          <a:srgbClr val="FFFFFF"/>
        </a:accent3>
        <a:accent4>
          <a:srgbClr val="000000"/>
        </a:accent4>
        <a:accent5>
          <a:srgbClr val="DEDEDE"/>
        </a:accent5>
        <a:accent6>
          <a:srgbClr val="CCCCCC"/>
        </a:accent6>
        <a:hlink>
          <a:srgbClr val="2F454E"/>
        </a:hlink>
        <a:folHlink>
          <a:srgbClr val="828F9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aerskLineWhite">
  <a:themeElements>
    <a:clrScheme name="">
      <a:dk1>
        <a:srgbClr val="000000"/>
      </a:dk1>
      <a:lt1>
        <a:srgbClr val="FFFFFF"/>
      </a:lt1>
      <a:dk2>
        <a:srgbClr val="B9DCEA"/>
      </a:dk2>
      <a:lt2>
        <a:srgbClr val="69B8D6"/>
      </a:lt2>
      <a:accent1>
        <a:srgbClr val="C3C3C3"/>
      </a:accent1>
      <a:accent2>
        <a:srgbClr val="EDEDED"/>
      </a:accent2>
      <a:accent3>
        <a:srgbClr val="FFFFFF"/>
      </a:accent3>
      <a:accent4>
        <a:srgbClr val="000000"/>
      </a:accent4>
      <a:accent5>
        <a:srgbClr val="DEDEDE"/>
      </a:accent5>
      <a:accent6>
        <a:srgbClr val="D7D7D7"/>
      </a:accent6>
      <a:hlink>
        <a:srgbClr val="2F454E"/>
      </a:hlink>
      <a:folHlink>
        <a:srgbClr val="64747B"/>
      </a:folHlink>
    </a:clrScheme>
    <a:fontScheme name="MaerskLineWhi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aerskLineWhite 1">
        <a:dk1>
          <a:srgbClr val="000000"/>
        </a:dk1>
        <a:lt1>
          <a:srgbClr val="FFFFFF"/>
        </a:lt1>
        <a:dk2>
          <a:srgbClr val="B9DCEA"/>
        </a:dk2>
        <a:lt2>
          <a:srgbClr val="69B8D6"/>
        </a:lt2>
        <a:accent1>
          <a:srgbClr val="C3C3C3"/>
        </a:accent1>
        <a:accent2>
          <a:srgbClr val="E1E1E1"/>
        </a:accent2>
        <a:accent3>
          <a:srgbClr val="FFFFFF"/>
        </a:accent3>
        <a:accent4>
          <a:srgbClr val="000000"/>
        </a:accent4>
        <a:accent5>
          <a:srgbClr val="DEDEDE"/>
        </a:accent5>
        <a:accent6>
          <a:srgbClr val="CCCCCC"/>
        </a:accent6>
        <a:hlink>
          <a:srgbClr val="2F454E"/>
        </a:hlink>
        <a:folHlink>
          <a:srgbClr val="828F9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MaerskLineWhite">
  <a:themeElements>
    <a:clrScheme name="">
      <a:dk1>
        <a:srgbClr val="000000"/>
      </a:dk1>
      <a:lt1>
        <a:srgbClr val="FFFFFF"/>
      </a:lt1>
      <a:dk2>
        <a:srgbClr val="B9DCEA"/>
      </a:dk2>
      <a:lt2>
        <a:srgbClr val="69B8D6"/>
      </a:lt2>
      <a:accent1>
        <a:srgbClr val="C3C3C3"/>
      </a:accent1>
      <a:accent2>
        <a:srgbClr val="EDEDED"/>
      </a:accent2>
      <a:accent3>
        <a:srgbClr val="FFFFFF"/>
      </a:accent3>
      <a:accent4>
        <a:srgbClr val="000000"/>
      </a:accent4>
      <a:accent5>
        <a:srgbClr val="DEDEDE"/>
      </a:accent5>
      <a:accent6>
        <a:srgbClr val="D7D7D7"/>
      </a:accent6>
      <a:hlink>
        <a:srgbClr val="2F454E"/>
      </a:hlink>
      <a:folHlink>
        <a:srgbClr val="64747B"/>
      </a:folHlink>
    </a:clrScheme>
    <a:fontScheme name="MaerskLineWhi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aerskLineWhite 1">
        <a:dk1>
          <a:srgbClr val="000000"/>
        </a:dk1>
        <a:lt1>
          <a:srgbClr val="FFFFFF"/>
        </a:lt1>
        <a:dk2>
          <a:srgbClr val="B9DCEA"/>
        </a:dk2>
        <a:lt2>
          <a:srgbClr val="69B8D6"/>
        </a:lt2>
        <a:accent1>
          <a:srgbClr val="C3C3C3"/>
        </a:accent1>
        <a:accent2>
          <a:srgbClr val="E1E1E1"/>
        </a:accent2>
        <a:accent3>
          <a:srgbClr val="FFFFFF"/>
        </a:accent3>
        <a:accent4>
          <a:srgbClr val="000000"/>
        </a:accent4>
        <a:accent5>
          <a:srgbClr val="DEDEDE"/>
        </a:accent5>
        <a:accent6>
          <a:srgbClr val="CCCCCC"/>
        </a:accent6>
        <a:hlink>
          <a:srgbClr val="2F454E"/>
        </a:hlink>
        <a:folHlink>
          <a:srgbClr val="828F9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8244</TotalTime>
  <Words>961</Words>
  <Application>Microsoft Macintosh PowerPoint</Application>
  <PresentationFormat>On-screen Show (16:9)</PresentationFormat>
  <Paragraphs>159</Paragraphs>
  <Slides>23</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23</vt:i4>
      </vt:variant>
    </vt:vector>
  </HeadingPairs>
  <TitlesOfParts>
    <vt:vector size="36" baseType="lpstr">
      <vt:lpstr>Arial Narrow</vt:lpstr>
      <vt:lpstr>Calibri</vt:lpstr>
      <vt:lpstr>Cambria</vt:lpstr>
      <vt:lpstr>Cambria Regular</vt:lpstr>
      <vt:lpstr>DIN Condensed Bold</vt:lpstr>
      <vt:lpstr>Lucida Grande</vt:lpstr>
      <vt:lpstr>Mangal</vt:lpstr>
      <vt:lpstr>Verdana</vt:lpstr>
      <vt:lpstr>Arial</vt:lpstr>
      <vt:lpstr>Office Theme</vt:lpstr>
      <vt:lpstr>MaerskLineWhite</vt:lpstr>
      <vt:lpstr>3_MaerskLineWhite</vt:lpstr>
      <vt:lpstr>5_MaerskLineWhite</vt:lpstr>
      <vt:lpstr>7 Key Strategic Questions Critical to Improve your Customer Experience </vt:lpstr>
      <vt:lpstr>Beyond Philosophy &amp; how we work…</vt:lpstr>
      <vt:lpstr>PowerPoint Presentation</vt:lpstr>
      <vt:lpstr>PowerPoint Presentation</vt:lpstr>
      <vt:lpstr>7 Key Strategic Questions Critical to improve your Customer Experience</vt:lpstr>
      <vt:lpstr>7 Key Strategic Questions Critical to improve your Customer Experience</vt:lpstr>
      <vt:lpstr>Maersk Line Customer Experience Statement</vt:lpstr>
      <vt:lpstr>7 Key Strategic Questions Critical to improve your Customer Experience</vt:lpstr>
      <vt:lpstr>  </vt:lpstr>
      <vt:lpstr>7 Key Strategic Questions Critical to improve your Customer Experience</vt:lpstr>
      <vt:lpstr>PowerPoint Presentation</vt:lpstr>
      <vt:lpstr>Mobile Phone Company</vt:lpstr>
      <vt:lpstr>7 Key Strategic Questions Critical to improve your Customer Experience</vt:lpstr>
      <vt:lpstr>PowerPoint Presentation</vt:lpstr>
      <vt:lpstr>7 Key Strategic Questions Critical to improve your Customer Experience</vt:lpstr>
      <vt:lpstr>PowerPoint Presentation</vt:lpstr>
      <vt:lpstr>7 Key Strategic Questions Critical to improve your Customer Experience</vt:lpstr>
      <vt:lpstr>PowerPoint Presentation</vt:lpstr>
      <vt:lpstr>7 Key Strategic Questions Critical to improve your Customer Experience</vt:lpstr>
      <vt:lpstr>PowerPoint Presentation</vt:lpstr>
      <vt:lpstr>Q&amp;A time – Send us your questions</vt:lpstr>
      <vt:lpstr>Upcoming webinars…</vt:lpstr>
      <vt:lpstr>Your feedback please!</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Colin Shaw</cp:lastModifiedBy>
  <cp:revision>221</cp:revision>
  <dcterms:created xsi:type="dcterms:W3CDTF">2015-07-28T07:58:08Z</dcterms:created>
  <dcterms:modified xsi:type="dcterms:W3CDTF">2017-09-21T08:27:49Z</dcterms:modified>
</cp:coreProperties>
</file>